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1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0" r:id="rId16"/>
    <p:sldId id="264" r:id="rId17"/>
    <p:sldId id="262" r:id="rId18"/>
    <p:sldId id="263" r:id="rId19"/>
  </p:sldIdLst>
  <p:sldSz cx="18288000" cy="10287000"/>
  <p:notesSz cx="10287000" cy="18288000"/>
  <p:embeddedFontLst>
    <p:embeddedFont>
      <p:font typeface="Jua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7" autoAdjust="0"/>
    <p:restoredTop sz="90814" autoAdjust="0"/>
  </p:normalViewPr>
  <p:slideViewPr>
    <p:cSldViewPr>
      <p:cViewPr varScale="1">
        <p:scale>
          <a:sx n="69" d="100"/>
          <a:sy n="69" d="100"/>
        </p:scale>
        <p:origin x="77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AA443-07B4-4448-972C-4A9C5FD96E4D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F012B-A720-48E9-A4ED-9B5574012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8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F012B-A720-48E9-A4ED-9B5574012E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5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F012B-A720-48E9-A4ED-9B5574012E6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7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75.ti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59.png"/><Relationship Id="rId1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88.png"/><Relationship Id="rId2" Type="http://schemas.openxmlformats.org/officeDocument/2006/relationships/image" Target="../media/image1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39.png"/><Relationship Id="rId10" Type="http://schemas.openxmlformats.org/officeDocument/2006/relationships/image" Target="../media/image83.png"/><Relationship Id="rId19" Type="http://schemas.openxmlformats.org/officeDocument/2006/relationships/image" Target="../media/image90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12" Type="http://schemas.openxmlformats.org/officeDocument/2006/relationships/image" Target="../media/image9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5.jpeg"/><Relationship Id="rId5" Type="http://schemas.openxmlformats.org/officeDocument/2006/relationships/image" Target="../media/image67.png"/><Relationship Id="rId10" Type="http://schemas.openxmlformats.org/officeDocument/2006/relationships/image" Target="../media/image94.jpeg"/><Relationship Id="rId4" Type="http://schemas.openxmlformats.org/officeDocument/2006/relationships/image" Target="../media/image45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2.png"/><Relationship Id="rId18" Type="http://schemas.openxmlformats.org/officeDocument/2006/relationships/image" Target="../media/image105.png"/><Relationship Id="rId3" Type="http://schemas.openxmlformats.org/officeDocument/2006/relationships/image" Target="../media/image44.png"/><Relationship Id="rId21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101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3.jpeg"/><Relationship Id="rId20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67.png"/><Relationship Id="rId5" Type="http://schemas.openxmlformats.org/officeDocument/2006/relationships/image" Target="../media/image97.png"/><Relationship Id="rId15" Type="http://schemas.openxmlformats.org/officeDocument/2006/relationships/image" Target="../media/image39.png"/><Relationship Id="rId10" Type="http://schemas.openxmlformats.org/officeDocument/2006/relationships/image" Target="../media/image100.png"/><Relationship Id="rId19" Type="http://schemas.openxmlformats.org/officeDocument/2006/relationships/image" Target="../media/image106.jpeg"/><Relationship Id="rId4" Type="http://schemas.openxmlformats.org/officeDocument/2006/relationships/image" Target="../media/image2.png"/><Relationship Id="rId9" Type="http://schemas.openxmlformats.org/officeDocument/2006/relationships/image" Target="../media/image99.pn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29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2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14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19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hyperlink" Target="https://news.joins.com/article/24119786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hyperlink" Target="http://www.medigatenews.com/stand/1851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17" Type="http://schemas.openxmlformats.org/officeDocument/2006/relationships/image" Target="../media/image39.png"/><Relationship Id="rId2" Type="http://schemas.openxmlformats.org/officeDocument/2006/relationships/image" Target="../media/image28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32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image" Target="../media/image44.png"/><Relationship Id="rId21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3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2.png"/><Relationship Id="rId10" Type="http://schemas.openxmlformats.org/officeDocument/2006/relationships/image" Target="../media/image50.png"/><Relationship Id="rId19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DD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398713"/>
            <a:ext cx="17266028" cy="9487001"/>
            <a:chOff x="516701" y="398713"/>
            <a:chExt cx="17266028" cy="9487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88267" y="-4177993"/>
              <a:ext cx="34533333" cy="189809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701" y="398713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827" y="180952"/>
            <a:ext cx="16279450" cy="926831"/>
            <a:chOff x="914827" y="180952"/>
            <a:chExt cx="16279450" cy="9268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827" y="180952"/>
              <a:ext cx="16279450" cy="926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2118" y="6066636"/>
            <a:ext cx="9856904" cy="2157446"/>
            <a:chOff x="4182118" y="6066636"/>
            <a:chExt cx="9856904" cy="21574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0396" y="5121741"/>
              <a:ext cx="19714286" cy="432381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2118" y="6066636"/>
              <a:ext cx="9856904" cy="21574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0440" y="6805559"/>
            <a:ext cx="8039183" cy="8319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8830" y="2786852"/>
            <a:ext cx="12106422" cy="2771678"/>
            <a:chOff x="3318830" y="2786852"/>
            <a:chExt cx="12106422" cy="27716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674158" y="1481512"/>
              <a:ext cx="24219048" cy="555238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8830" y="2786852"/>
              <a:ext cx="12106422" cy="27716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45059" y="2723645"/>
            <a:ext cx="2244281" cy="699735"/>
            <a:chOff x="2845059" y="2723645"/>
            <a:chExt cx="2244281" cy="6997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20000">
              <a:off x="2845059" y="2723645"/>
              <a:ext cx="2244281" cy="6997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75771" y="3374976"/>
            <a:ext cx="9267806" cy="19994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6701" y="6697738"/>
            <a:ext cx="3482874" cy="3196214"/>
            <a:chOff x="516701" y="6697738"/>
            <a:chExt cx="3482874" cy="31962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16701" y="8118071"/>
              <a:ext cx="3482874" cy="1775880"/>
              <a:chOff x="516701" y="8118071"/>
              <a:chExt cx="3482874" cy="177588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177044" y="7246786"/>
                <a:ext cx="6971429" cy="355238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6701" y="8118071"/>
                <a:ext cx="3482874" cy="177588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435666" y="7430978"/>
              <a:ext cx="989636" cy="687092"/>
              <a:chOff x="2435666" y="7430978"/>
              <a:chExt cx="989636" cy="6870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959430" y="7087865"/>
                <a:ext cx="1980952" cy="1380952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35666" y="7430978"/>
                <a:ext cx="989636" cy="68709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96297" y="6697738"/>
              <a:ext cx="2160673" cy="3107898"/>
              <a:chOff x="796297" y="6697738"/>
              <a:chExt cx="2160673" cy="310789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29664" y="5164977"/>
                <a:ext cx="4323810" cy="6219048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96297" y="6697738"/>
                <a:ext cx="2160673" cy="310789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924247" y="6125052"/>
            <a:ext cx="1415760" cy="545329"/>
            <a:chOff x="12924247" y="6125052"/>
            <a:chExt cx="1415760" cy="5453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980000">
              <a:off x="12924247" y="6125052"/>
              <a:ext cx="1415760" cy="5453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5396" y="4768499"/>
            <a:ext cx="7103592" cy="447429"/>
            <a:chOff x="6255396" y="4768499"/>
            <a:chExt cx="7103592" cy="447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55396" y="4768499"/>
              <a:ext cx="7103592" cy="44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그룹 1001"/>
          <p:cNvGrpSpPr/>
          <p:nvPr/>
        </p:nvGrpSpPr>
        <p:grpSpPr>
          <a:xfrm>
            <a:off x="-7888268" y="-4177994"/>
            <a:ext cx="34533335" cy="18980954"/>
            <a:chOff x="0" y="0"/>
            <a:chExt cx="34533333" cy="18980953"/>
          </a:xfrm>
        </p:grpSpPr>
        <p:pic>
          <p:nvPicPr>
            <p:cNvPr id="200" name="Object 2" descr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4533334" cy="18980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4968" y="4576706"/>
              <a:ext cx="17266029" cy="948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3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27" y="180951"/>
            <a:ext cx="16279450" cy="926833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기대효과 레시피 선택이 어려우신 분? 재료 관리가 안되시는 분?"/>
          <p:cNvSpPr txBox="1"/>
          <p:nvPr/>
        </p:nvSpPr>
        <p:spPr>
          <a:xfrm>
            <a:off x="1524862" y="1552907"/>
            <a:ext cx="1463477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sz="3500" dirty="0" err="1">
                <a:latin typeface="Jua" pitchFamily="2" charset="-127"/>
                <a:ea typeface="Jua" pitchFamily="2" charset="-127"/>
              </a:rPr>
              <a:t>기대효과</a:t>
            </a:r>
            <a:r>
              <a:rPr dirty="0">
                <a:latin typeface="Jua" pitchFamily="2" charset="-127"/>
                <a:ea typeface="Jua" pitchFamily="2" charset="-127"/>
              </a:rPr>
              <a:t> </a:t>
            </a:r>
            <a:r>
              <a:rPr b="1" dirty="0" err="1">
                <a:latin typeface="Jua" pitchFamily="2" charset="-127"/>
                <a:ea typeface="Jua" pitchFamily="2" charset="-127"/>
              </a:rPr>
              <a:t>레시피</a:t>
            </a:r>
            <a:r>
              <a:rPr b="1" dirty="0">
                <a:latin typeface="Jua" pitchFamily="2" charset="-127"/>
                <a:ea typeface="Jua" pitchFamily="2" charset="-127"/>
              </a:rPr>
              <a:t> </a:t>
            </a:r>
            <a:r>
              <a:rPr b="1" dirty="0" err="1">
                <a:latin typeface="Jua" pitchFamily="2" charset="-127"/>
                <a:ea typeface="Jua" pitchFamily="2" charset="-127"/>
              </a:rPr>
              <a:t>선택이</a:t>
            </a:r>
            <a:r>
              <a:rPr b="1" dirty="0">
                <a:latin typeface="Jua" pitchFamily="2" charset="-127"/>
                <a:ea typeface="Jua" pitchFamily="2" charset="-127"/>
              </a:rPr>
              <a:t> </a:t>
            </a:r>
            <a:r>
              <a:rPr b="1" dirty="0" err="1">
                <a:latin typeface="Jua" pitchFamily="2" charset="-127"/>
                <a:ea typeface="Jua" pitchFamily="2" charset="-127"/>
              </a:rPr>
              <a:t>어려우신</a:t>
            </a:r>
            <a:r>
              <a:rPr b="1" dirty="0">
                <a:latin typeface="Jua" pitchFamily="2" charset="-127"/>
                <a:ea typeface="Jua" pitchFamily="2" charset="-127"/>
              </a:rPr>
              <a:t> 분? </a:t>
            </a:r>
            <a:r>
              <a:rPr b="1" dirty="0" err="1">
                <a:latin typeface="Jua" pitchFamily="2" charset="-127"/>
                <a:ea typeface="Jua" pitchFamily="2" charset="-127"/>
              </a:rPr>
              <a:t>재료</a:t>
            </a:r>
            <a:r>
              <a:rPr b="1" dirty="0">
                <a:latin typeface="Jua" pitchFamily="2" charset="-127"/>
                <a:ea typeface="Jua" pitchFamily="2" charset="-127"/>
              </a:rPr>
              <a:t> </a:t>
            </a:r>
            <a:r>
              <a:rPr b="1" dirty="0" err="1">
                <a:latin typeface="Jua" pitchFamily="2" charset="-127"/>
                <a:ea typeface="Jua" pitchFamily="2" charset="-127"/>
              </a:rPr>
              <a:t>관리가</a:t>
            </a:r>
            <a:r>
              <a:rPr b="1" dirty="0">
                <a:latin typeface="Jua" pitchFamily="2" charset="-127"/>
                <a:ea typeface="Jua" pitchFamily="2" charset="-127"/>
              </a:rPr>
              <a:t> </a:t>
            </a:r>
            <a:r>
              <a:rPr b="1" dirty="0" err="1">
                <a:latin typeface="Jua" pitchFamily="2" charset="-127"/>
                <a:ea typeface="Jua" pitchFamily="2" charset="-127"/>
              </a:rPr>
              <a:t>안되시는</a:t>
            </a:r>
            <a:r>
              <a:rPr b="1" dirty="0">
                <a:latin typeface="Jua" pitchFamily="2" charset="-127"/>
                <a:ea typeface="Jua" pitchFamily="2" charset="-127"/>
              </a:rPr>
              <a:t> 분?</a:t>
            </a:r>
          </a:p>
        </p:txBody>
      </p:sp>
      <p:pic>
        <p:nvPicPr>
          <p:cNvPr id="205" name="Object 40" descr="Object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002" y="2195649"/>
            <a:ext cx="2387844" cy="447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boy.png" descr="bo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380" y="6068861"/>
            <a:ext cx="3299891" cy="3299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book (1).png" descr="book 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0416" y="2419364"/>
            <a:ext cx="7552471" cy="755247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설명 풍선"/>
          <p:cNvSpPr/>
          <p:nvPr/>
        </p:nvSpPr>
        <p:spPr>
          <a:xfrm>
            <a:off x="2677226" y="2955860"/>
            <a:ext cx="4851798" cy="2862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5" y="0"/>
                </a:moveTo>
                <a:cubicBezTo>
                  <a:pt x="240" y="0"/>
                  <a:pt x="0" y="406"/>
                  <a:pt x="0" y="907"/>
                </a:cubicBezTo>
                <a:lnTo>
                  <a:pt x="0" y="17890"/>
                </a:lnTo>
                <a:cubicBezTo>
                  <a:pt x="0" y="18391"/>
                  <a:pt x="240" y="18797"/>
                  <a:pt x="535" y="18797"/>
                </a:cubicBezTo>
                <a:lnTo>
                  <a:pt x="9665" y="18797"/>
                </a:lnTo>
                <a:lnTo>
                  <a:pt x="10736" y="21600"/>
                </a:lnTo>
                <a:lnTo>
                  <a:pt x="11806" y="18797"/>
                </a:lnTo>
                <a:lnTo>
                  <a:pt x="21065" y="18797"/>
                </a:lnTo>
                <a:cubicBezTo>
                  <a:pt x="21360" y="18797"/>
                  <a:pt x="21600" y="18391"/>
                  <a:pt x="21600" y="17890"/>
                </a:cubicBezTo>
                <a:lnTo>
                  <a:pt x="21600" y="907"/>
                </a:lnTo>
                <a:cubicBezTo>
                  <a:pt x="21600" y="406"/>
                  <a:pt x="21360" y="0"/>
                  <a:pt x="21065" y="0"/>
                </a:cubicBezTo>
                <a:lnTo>
                  <a:pt x="53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09" name="grapes.png" descr="grape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3575" y="4679759"/>
            <a:ext cx="1898071" cy="1898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apple (1).png" descr="apple 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6119" y="3503990"/>
            <a:ext cx="1357223" cy="1357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grapes.png" descr="grape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730" y="3503990"/>
            <a:ext cx="1357222" cy="1357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apple (1).png" descr="apple 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7975" y="4560724"/>
            <a:ext cx="2136141" cy="2136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그룹 1001"/>
          <p:cNvGrpSpPr/>
          <p:nvPr/>
        </p:nvGrpSpPr>
        <p:grpSpPr>
          <a:xfrm>
            <a:off x="-7888268" y="-4083854"/>
            <a:ext cx="34533335" cy="18980954"/>
            <a:chOff x="0" y="0"/>
            <a:chExt cx="34533333" cy="18980953"/>
          </a:xfrm>
        </p:grpSpPr>
        <p:pic>
          <p:nvPicPr>
            <p:cNvPr id="214" name="Object 2" descr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4533334" cy="18980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4968" y="4576706"/>
              <a:ext cx="17266029" cy="948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7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27" y="180951"/>
            <a:ext cx="16279450" cy="926833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차별점 1 필요한 재료를 한 눈에!"/>
          <p:cNvSpPr txBox="1"/>
          <p:nvPr/>
        </p:nvSpPr>
        <p:spPr>
          <a:xfrm>
            <a:off x="1524862" y="1552907"/>
            <a:ext cx="722248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lang="ko-KR" altLang="en-US" sz="3500" dirty="0" err="1">
                <a:latin typeface="Jua" pitchFamily="2" charset="-127"/>
                <a:ea typeface="Jua" pitchFamily="2" charset="-127"/>
              </a:rPr>
              <a:t>차별점</a:t>
            </a:r>
            <a:r>
              <a:rPr lang="ko-KR" altLang="en-US" sz="3500" dirty="0">
                <a:latin typeface="Jua" pitchFamily="2" charset="-127"/>
                <a:ea typeface="Jua" pitchFamily="2" charset="-127"/>
              </a:rPr>
              <a:t> </a:t>
            </a:r>
            <a:r>
              <a:rPr lang="en-US" altLang="ko-KR" sz="3500" dirty="0">
                <a:latin typeface="Jua" pitchFamily="2" charset="-127"/>
                <a:ea typeface="Jua" pitchFamily="2" charset="-127"/>
              </a:rPr>
              <a:t>1</a:t>
            </a:r>
            <a:r>
              <a:rPr lang="ko-KR" altLang="en-US" dirty="0"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b="1" dirty="0">
                <a:latin typeface="Jua" pitchFamily="2" charset="-127"/>
                <a:ea typeface="Jua" pitchFamily="2" charset="-127"/>
              </a:rPr>
              <a:t>필요한 재료를 한눈에</a:t>
            </a:r>
            <a:r>
              <a:rPr lang="en-US" altLang="ko-KR" b="1" dirty="0">
                <a:latin typeface="Jua" pitchFamily="2" charset="-127"/>
                <a:ea typeface="Jua" pitchFamily="2" charset="-127"/>
              </a:rPr>
              <a:t>!</a:t>
            </a:r>
          </a:p>
        </p:txBody>
      </p:sp>
      <p:pic>
        <p:nvPicPr>
          <p:cNvPr id="220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002" y="3046368"/>
            <a:ext cx="11066728" cy="626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girl.png" descr="gir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358" y="5821897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무슨 재료가…"/>
          <p:cNvSpPr/>
          <p:nvPr/>
        </p:nvSpPr>
        <p:spPr>
          <a:xfrm>
            <a:off x="968100" y="3083672"/>
            <a:ext cx="4455717" cy="2521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6" y="0"/>
                </a:moveTo>
                <a:cubicBezTo>
                  <a:pt x="178" y="0"/>
                  <a:pt x="0" y="314"/>
                  <a:pt x="0" y="700"/>
                </a:cubicBezTo>
                <a:lnTo>
                  <a:pt x="0" y="17707"/>
                </a:lnTo>
                <a:cubicBezTo>
                  <a:pt x="0" y="18093"/>
                  <a:pt x="178" y="18404"/>
                  <a:pt x="396" y="18404"/>
                </a:cubicBezTo>
                <a:lnTo>
                  <a:pt x="10160" y="18404"/>
                </a:lnTo>
                <a:lnTo>
                  <a:pt x="10951" y="21600"/>
                </a:lnTo>
                <a:lnTo>
                  <a:pt x="11742" y="18404"/>
                </a:lnTo>
                <a:lnTo>
                  <a:pt x="21204" y="18404"/>
                </a:lnTo>
                <a:cubicBezTo>
                  <a:pt x="21422" y="18404"/>
                  <a:pt x="21600" y="18093"/>
                  <a:pt x="21600" y="17707"/>
                </a:cubicBezTo>
                <a:lnTo>
                  <a:pt x="21600" y="700"/>
                </a:lnTo>
                <a:cubicBezTo>
                  <a:pt x="21600" y="314"/>
                  <a:pt x="21422" y="0"/>
                  <a:pt x="21204" y="0"/>
                </a:cubicBezTo>
                <a:lnTo>
                  <a:pt x="3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4000"/>
            </a:pPr>
            <a:r>
              <a:rPr dirty="0" err="1">
                <a:latin typeface="Jua" pitchFamily="2" charset="-127"/>
                <a:ea typeface="Jua" pitchFamily="2" charset="-127"/>
              </a:rPr>
              <a:t>무슨</a:t>
            </a:r>
            <a:r>
              <a:rPr dirty="0">
                <a:latin typeface="Jua" pitchFamily="2" charset="-127"/>
                <a:ea typeface="Jua" pitchFamily="2" charset="-127"/>
              </a:rPr>
              <a:t> </a:t>
            </a:r>
            <a:r>
              <a:rPr dirty="0" err="1">
                <a:latin typeface="Jua" pitchFamily="2" charset="-127"/>
                <a:ea typeface="Jua" pitchFamily="2" charset="-127"/>
              </a:rPr>
              <a:t>재료가</a:t>
            </a:r>
            <a:endParaRPr dirty="0">
              <a:latin typeface="Jua" pitchFamily="2" charset="-127"/>
              <a:ea typeface="Jua" pitchFamily="2" charset="-127"/>
            </a:endParaRPr>
          </a:p>
          <a:p>
            <a:pPr algn="ctr">
              <a:defRPr sz="4000"/>
            </a:pPr>
            <a:r>
              <a:rPr dirty="0" err="1">
                <a:latin typeface="Jua" pitchFamily="2" charset="-127"/>
                <a:ea typeface="Jua" pitchFamily="2" charset="-127"/>
              </a:rPr>
              <a:t>필요하지</a:t>
            </a:r>
            <a:endParaRPr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223" name="화살표"/>
          <p:cNvSpPr/>
          <p:nvPr/>
        </p:nvSpPr>
        <p:spPr>
          <a:xfrm>
            <a:off x="5726282" y="6878731"/>
            <a:ext cx="1361508" cy="777241"/>
          </a:xfrm>
          <a:prstGeom prst="rightArrow">
            <a:avLst>
              <a:gd name="adj1" fmla="val 27799"/>
              <a:gd name="adj2" fmla="val 79635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4" name="직사각형"/>
          <p:cNvSpPr/>
          <p:nvPr/>
        </p:nvSpPr>
        <p:spPr>
          <a:xfrm>
            <a:off x="7244946" y="6978946"/>
            <a:ext cx="9847279" cy="1689388"/>
          </a:xfrm>
          <a:prstGeom prst="rect">
            <a:avLst/>
          </a:prstGeom>
          <a:ln w="63500">
            <a:solidFill>
              <a:srgbClr val="FF2600"/>
            </a:solidFill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3" name="Object 40" descr="Object 40">
            <a:extLst>
              <a:ext uri="{FF2B5EF4-FFF2-40B4-BE49-F238E27FC236}">
                <a16:creationId xmlns:a16="http://schemas.microsoft.com/office/drawing/2014/main" id="{79BC3257-5749-430D-BF30-2F0598674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002" y="2195649"/>
            <a:ext cx="2387844" cy="447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1001"/>
          <p:cNvGrpSpPr/>
          <p:nvPr/>
        </p:nvGrpSpPr>
        <p:grpSpPr>
          <a:xfrm>
            <a:off x="-7888268" y="-4177994"/>
            <a:ext cx="34533335" cy="18980954"/>
            <a:chOff x="0" y="0"/>
            <a:chExt cx="34533333" cy="18980953"/>
          </a:xfrm>
        </p:grpSpPr>
        <p:pic>
          <p:nvPicPr>
            <p:cNvPr id="226" name="Object 2" descr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4533334" cy="18980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4968" y="4576706"/>
              <a:ext cx="17266029" cy="948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9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27" y="180951"/>
            <a:ext cx="16279450" cy="92683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차별점 2 오타? 괜찮습니다"/>
          <p:cNvSpPr txBox="1"/>
          <p:nvPr/>
        </p:nvSpPr>
        <p:spPr>
          <a:xfrm>
            <a:off x="1524862" y="1552907"/>
            <a:ext cx="609718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sz="3500" dirty="0" err="1">
                <a:latin typeface="Jua" pitchFamily="2" charset="-127"/>
                <a:ea typeface="Jua" pitchFamily="2" charset="-127"/>
              </a:rPr>
              <a:t>차별점</a:t>
            </a:r>
            <a:r>
              <a:rPr sz="3500" dirty="0">
                <a:latin typeface="Jua" pitchFamily="2" charset="-127"/>
                <a:ea typeface="Jua" pitchFamily="2" charset="-127"/>
              </a:rPr>
              <a:t> 2</a:t>
            </a:r>
            <a:r>
              <a:rPr dirty="0">
                <a:latin typeface="Jua" pitchFamily="2" charset="-127"/>
                <a:ea typeface="Jua" pitchFamily="2" charset="-127"/>
              </a:rPr>
              <a:t> </a:t>
            </a:r>
            <a:r>
              <a:rPr b="1" dirty="0" err="1">
                <a:latin typeface="Jua" pitchFamily="2" charset="-127"/>
                <a:ea typeface="Jua" pitchFamily="2" charset="-127"/>
              </a:rPr>
              <a:t>오타</a:t>
            </a:r>
            <a:r>
              <a:rPr b="1" dirty="0">
                <a:latin typeface="Jua" pitchFamily="2" charset="-127"/>
                <a:ea typeface="Jua" pitchFamily="2" charset="-127"/>
              </a:rPr>
              <a:t>? </a:t>
            </a:r>
            <a:r>
              <a:rPr b="1" dirty="0" err="1">
                <a:latin typeface="Jua" pitchFamily="2" charset="-127"/>
                <a:ea typeface="Jua" pitchFamily="2" charset="-127"/>
              </a:rPr>
              <a:t>괜찮습니다</a:t>
            </a:r>
            <a:endParaRPr b="1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232" name="아이고 오타"/>
          <p:cNvSpPr/>
          <p:nvPr/>
        </p:nvSpPr>
        <p:spPr>
          <a:xfrm>
            <a:off x="969162" y="3084826"/>
            <a:ext cx="4455717" cy="2521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6" y="0"/>
                </a:moveTo>
                <a:cubicBezTo>
                  <a:pt x="178" y="0"/>
                  <a:pt x="0" y="314"/>
                  <a:pt x="0" y="700"/>
                </a:cubicBezTo>
                <a:lnTo>
                  <a:pt x="0" y="17707"/>
                </a:lnTo>
                <a:cubicBezTo>
                  <a:pt x="0" y="18093"/>
                  <a:pt x="178" y="18404"/>
                  <a:pt x="396" y="18404"/>
                </a:cubicBezTo>
                <a:lnTo>
                  <a:pt x="10160" y="18404"/>
                </a:lnTo>
                <a:lnTo>
                  <a:pt x="10951" y="21600"/>
                </a:lnTo>
                <a:lnTo>
                  <a:pt x="11742" y="18404"/>
                </a:lnTo>
                <a:lnTo>
                  <a:pt x="21204" y="18404"/>
                </a:lnTo>
                <a:cubicBezTo>
                  <a:pt x="21422" y="18404"/>
                  <a:pt x="21600" y="18093"/>
                  <a:pt x="21600" y="17707"/>
                </a:cubicBezTo>
                <a:lnTo>
                  <a:pt x="21600" y="700"/>
                </a:lnTo>
                <a:cubicBezTo>
                  <a:pt x="21600" y="314"/>
                  <a:pt x="21422" y="0"/>
                  <a:pt x="21204" y="0"/>
                </a:cubicBezTo>
                <a:lnTo>
                  <a:pt x="3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4000"/>
            </a:lvl1pPr>
          </a:lstStyle>
          <a:p>
            <a:r>
              <a:rPr dirty="0" err="1">
                <a:latin typeface="Jua" pitchFamily="2" charset="-127"/>
                <a:ea typeface="Jua" pitchFamily="2" charset="-127"/>
              </a:rPr>
              <a:t>아이고</a:t>
            </a:r>
            <a:r>
              <a:rPr dirty="0">
                <a:latin typeface="Jua" pitchFamily="2" charset="-127"/>
                <a:ea typeface="Jua" pitchFamily="2" charset="-127"/>
              </a:rPr>
              <a:t> </a:t>
            </a:r>
            <a:r>
              <a:rPr dirty="0" err="1">
                <a:latin typeface="Jua" pitchFamily="2" charset="-127"/>
                <a:ea typeface="Jua" pitchFamily="2" charset="-127"/>
              </a:rPr>
              <a:t>오타</a:t>
            </a:r>
            <a:endParaRPr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233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244" y="2638628"/>
            <a:ext cx="12030790" cy="653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화살표"/>
          <p:cNvSpPr/>
          <p:nvPr/>
        </p:nvSpPr>
        <p:spPr>
          <a:xfrm rot="7611993">
            <a:off x="7058286" y="2470033"/>
            <a:ext cx="1228987" cy="794628"/>
          </a:xfrm>
          <a:prstGeom prst="rightArrow">
            <a:avLst>
              <a:gd name="adj1" fmla="val 29203"/>
              <a:gd name="adj2" fmla="val 68122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35" name="boy.png" descr="bo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075" y="5824206"/>
            <a:ext cx="3299892" cy="3299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Object 40" descr="Object 40">
            <a:extLst>
              <a:ext uri="{FF2B5EF4-FFF2-40B4-BE49-F238E27FC236}">
                <a16:creationId xmlns:a16="http://schemas.microsoft.com/office/drawing/2014/main" id="{E6FDD9AD-7B72-4CD0-820C-D940FA98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002" y="2195649"/>
            <a:ext cx="2387844" cy="447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그룹 1001"/>
          <p:cNvGrpSpPr/>
          <p:nvPr/>
        </p:nvGrpSpPr>
        <p:grpSpPr>
          <a:xfrm>
            <a:off x="-7888268" y="-4177994"/>
            <a:ext cx="34533335" cy="18980954"/>
            <a:chOff x="0" y="0"/>
            <a:chExt cx="34533333" cy="18980953"/>
          </a:xfrm>
        </p:grpSpPr>
        <p:pic>
          <p:nvPicPr>
            <p:cNvPr id="237" name="Object 2" descr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4533334" cy="18980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8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4968" y="4576706"/>
              <a:ext cx="17266029" cy="948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0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27" y="180951"/>
            <a:ext cx="16279450" cy="92683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차별점 3 타이머를 멀리서 찾지 마십시오"/>
          <p:cNvSpPr txBox="1"/>
          <p:nvPr/>
        </p:nvSpPr>
        <p:spPr>
          <a:xfrm>
            <a:off x="1524862" y="1552907"/>
            <a:ext cx="9157313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sz="3500" dirty="0" err="1">
                <a:latin typeface="Jua" pitchFamily="2" charset="-127"/>
                <a:ea typeface="Jua" pitchFamily="2" charset="-127"/>
              </a:rPr>
              <a:t>차별점</a:t>
            </a:r>
            <a:r>
              <a:rPr sz="3500" dirty="0">
                <a:latin typeface="Jua" pitchFamily="2" charset="-127"/>
                <a:ea typeface="Jua" pitchFamily="2" charset="-127"/>
              </a:rPr>
              <a:t> 3</a:t>
            </a:r>
            <a:r>
              <a:rPr dirty="0">
                <a:latin typeface="Jua" pitchFamily="2" charset="-127"/>
                <a:ea typeface="Jua" pitchFamily="2" charset="-127"/>
              </a:rPr>
              <a:t> </a:t>
            </a:r>
            <a:r>
              <a:rPr b="1" dirty="0" err="1">
                <a:latin typeface="Jua" pitchFamily="2" charset="-127"/>
                <a:ea typeface="Jua" pitchFamily="2" charset="-127"/>
              </a:rPr>
              <a:t>타이머를</a:t>
            </a:r>
            <a:r>
              <a:rPr b="1" dirty="0">
                <a:latin typeface="Jua" pitchFamily="2" charset="-127"/>
                <a:ea typeface="Jua" pitchFamily="2" charset="-127"/>
              </a:rPr>
              <a:t> </a:t>
            </a:r>
            <a:r>
              <a:rPr b="1" dirty="0" err="1">
                <a:latin typeface="Jua" pitchFamily="2" charset="-127"/>
                <a:ea typeface="Jua" pitchFamily="2" charset="-127"/>
              </a:rPr>
              <a:t>멀리서</a:t>
            </a:r>
            <a:r>
              <a:rPr b="1" dirty="0">
                <a:latin typeface="Jua" pitchFamily="2" charset="-127"/>
                <a:ea typeface="Jua" pitchFamily="2" charset="-127"/>
              </a:rPr>
              <a:t> </a:t>
            </a:r>
            <a:r>
              <a:rPr b="1" dirty="0" err="1">
                <a:latin typeface="Jua" pitchFamily="2" charset="-127"/>
                <a:ea typeface="Jua" pitchFamily="2" charset="-127"/>
              </a:rPr>
              <a:t>찾지</a:t>
            </a:r>
            <a:r>
              <a:rPr b="1" dirty="0">
                <a:latin typeface="Jua" pitchFamily="2" charset="-127"/>
                <a:ea typeface="Jua" pitchFamily="2" charset="-127"/>
              </a:rPr>
              <a:t> </a:t>
            </a:r>
            <a:r>
              <a:rPr b="1" dirty="0" err="1">
                <a:latin typeface="Jua" pitchFamily="2" charset="-127"/>
                <a:ea typeface="Jua" pitchFamily="2" charset="-127"/>
              </a:rPr>
              <a:t>마십시오</a:t>
            </a:r>
            <a:endParaRPr b="1"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243" name="girl.png" descr="gir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755" y="5821897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냉장고에 15분?…"/>
          <p:cNvSpPr/>
          <p:nvPr/>
        </p:nvSpPr>
        <p:spPr>
          <a:xfrm>
            <a:off x="995497" y="3083672"/>
            <a:ext cx="4455716" cy="2521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6" y="0"/>
                </a:moveTo>
                <a:cubicBezTo>
                  <a:pt x="178" y="0"/>
                  <a:pt x="0" y="314"/>
                  <a:pt x="0" y="700"/>
                </a:cubicBezTo>
                <a:lnTo>
                  <a:pt x="0" y="17707"/>
                </a:lnTo>
                <a:cubicBezTo>
                  <a:pt x="0" y="18093"/>
                  <a:pt x="178" y="18404"/>
                  <a:pt x="396" y="18404"/>
                </a:cubicBezTo>
                <a:lnTo>
                  <a:pt x="10160" y="18404"/>
                </a:lnTo>
                <a:lnTo>
                  <a:pt x="10951" y="21600"/>
                </a:lnTo>
                <a:lnTo>
                  <a:pt x="11742" y="18404"/>
                </a:lnTo>
                <a:lnTo>
                  <a:pt x="21204" y="18404"/>
                </a:lnTo>
                <a:cubicBezTo>
                  <a:pt x="21422" y="18404"/>
                  <a:pt x="21600" y="18093"/>
                  <a:pt x="21600" y="17707"/>
                </a:cubicBezTo>
                <a:lnTo>
                  <a:pt x="21600" y="700"/>
                </a:lnTo>
                <a:cubicBezTo>
                  <a:pt x="21600" y="314"/>
                  <a:pt x="21422" y="0"/>
                  <a:pt x="21204" y="0"/>
                </a:cubicBezTo>
                <a:lnTo>
                  <a:pt x="39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4000"/>
            </a:pPr>
            <a:r>
              <a:rPr spc="-150" dirty="0" err="1">
                <a:latin typeface="Jua" pitchFamily="2" charset="-127"/>
                <a:ea typeface="Jua" pitchFamily="2" charset="-127"/>
              </a:rPr>
              <a:t>냉장고에</a:t>
            </a:r>
            <a:r>
              <a:rPr spc="-150" dirty="0">
                <a:latin typeface="Jua" pitchFamily="2" charset="-127"/>
                <a:ea typeface="Jua" pitchFamily="2" charset="-127"/>
              </a:rPr>
              <a:t> 15분?</a:t>
            </a:r>
          </a:p>
          <a:p>
            <a:pPr algn="ctr">
              <a:defRPr sz="4000"/>
            </a:pPr>
            <a:r>
              <a:rPr spc="-150" dirty="0" err="1">
                <a:latin typeface="Jua" pitchFamily="2" charset="-127"/>
                <a:ea typeface="Jua" pitchFamily="2" charset="-127"/>
              </a:rPr>
              <a:t>핸드폰</a:t>
            </a:r>
            <a:r>
              <a:rPr spc="-150" dirty="0">
                <a:latin typeface="Jua" pitchFamily="2" charset="-127"/>
                <a:ea typeface="Jua" pitchFamily="2" charset="-127"/>
              </a:rPr>
              <a:t> </a:t>
            </a:r>
            <a:r>
              <a:rPr spc="-150" dirty="0" err="1">
                <a:latin typeface="Jua" pitchFamily="2" charset="-127"/>
                <a:ea typeface="Jua" pitchFamily="2" charset="-127"/>
              </a:rPr>
              <a:t>타이머가</a:t>
            </a:r>
            <a:endParaRPr spc="-150" dirty="0">
              <a:latin typeface="Jua" pitchFamily="2" charset="-127"/>
              <a:ea typeface="Jua" pitchFamily="2" charset="-127"/>
            </a:endParaRPr>
          </a:p>
          <a:p>
            <a:pPr algn="ctr">
              <a:defRPr sz="4000"/>
            </a:pPr>
            <a:r>
              <a:rPr spc="-150" dirty="0" err="1">
                <a:latin typeface="Jua" pitchFamily="2" charset="-127"/>
                <a:ea typeface="Jua" pitchFamily="2" charset="-127"/>
              </a:rPr>
              <a:t>어디있더라</a:t>
            </a:r>
            <a:r>
              <a:rPr spc="-150" dirty="0">
                <a:latin typeface="Jua" pitchFamily="2" charset="-127"/>
                <a:ea typeface="Jua" pitchFamily="2" charset="-127"/>
              </a:rPr>
              <a:t>..</a:t>
            </a:r>
          </a:p>
        </p:txBody>
      </p:sp>
      <p:pic>
        <p:nvPicPr>
          <p:cNvPr id="245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790" y="2416966"/>
            <a:ext cx="11967120" cy="722365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화살표"/>
          <p:cNvSpPr/>
          <p:nvPr/>
        </p:nvSpPr>
        <p:spPr>
          <a:xfrm>
            <a:off x="13320558" y="7566693"/>
            <a:ext cx="1270001" cy="1270001"/>
          </a:xfrm>
          <a:prstGeom prst="rightArrow">
            <a:avLst>
              <a:gd name="adj1" fmla="val 34057"/>
              <a:gd name="adj2" fmla="val 42384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Object 40" descr="Object 40">
            <a:extLst>
              <a:ext uri="{FF2B5EF4-FFF2-40B4-BE49-F238E27FC236}">
                <a16:creationId xmlns:a16="http://schemas.microsoft.com/office/drawing/2014/main" id="{15BAA3EB-3AAA-41C9-A180-63D97E86E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002" y="2195649"/>
            <a:ext cx="2387844" cy="447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그룹 1001"/>
          <p:cNvGrpSpPr/>
          <p:nvPr/>
        </p:nvGrpSpPr>
        <p:grpSpPr>
          <a:xfrm>
            <a:off x="-7888268" y="-4177994"/>
            <a:ext cx="34533335" cy="18980954"/>
            <a:chOff x="0" y="0"/>
            <a:chExt cx="34533333" cy="18980953"/>
          </a:xfrm>
        </p:grpSpPr>
        <p:pic>
          <p:nvPicPr>
            <p:cNvPr id="248" name="Object 2" descr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4533334" cy="18980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4968" y="4576706"/>
              <a:ext cx="17266029" cy="948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1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27" y="180951"/>
            <a:ext cx="16279450" cy="92683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시연"/>
          <p:cNvSpPr txBox="1"/>
          <p:nvPr/>
        </p:nvSpPr>
        <p:spPr>
          <a:xfrm>
            <a:off x="6718712" y="3942080"/>
            <a:ext cx="3743972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0">
                <a:latin typeface="궁서체 일반체"/>
                <a:ea typeface="궁서체 일반체"/>
                <a:cs typeface="궁서체 일반체"/>
                <a:sym typeface="궁서체 일반체"/>
              </a:defRPr>
            </a:lvl1pPr>
          </a:lstStyle>
          <a:p>
            <a:r>
              <a:rPr dirty="0" err="1">
                <a:latin typeface="Jua" pitchFamily="2" charset="-127"/>
                <a:ea typeface="Jua" pitchFamily="2" charset="-127"/>
              </a:rPr>
              <a:t>시연</a:t>
            </a:r>
            <a:endParaRPr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253" name="Object 49" descr="Object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712" y="6394595"/>
            <a:ext cx="4096158" cy="409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97A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152381"/>
            <a:ext cx="17266667" cy="9712999"/>
            <a:chOff x="516701" y="152381"/>
            <a:chExt cx="17266667" cy="97129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6701" y="370142"/>
              <a:ext cx="17266028" cy="9487001"/>
              <a:chOff x="516701" y="370142"/>
              <a:chExt cx="17266028" cy="94870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88267" y="-4206565"/>
                <a:ext cx="34533333" cy="1898095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6701" y="370142"/>
                <a:ext cx="17266028" cy="94870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827" y="152381"/>
              <a:ext cx="16279450" cy="926831"/>
              <a:chOff x="914827" y="152381"/>
              <a:chExt cx="16279450" cy="926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827" y="152381"/>
                <a:ext cx="16279450" cy="92683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863926" y="3731486"/>
            <a:ext cx="4993261" cy="5623995"/>
            <a:chOff x="6657270" y="3731486"/>
            <a:chExt cx="4993261" cy="5623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8085" y="1065815"/>
              <a:ext cx="9990476" cy="1125714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7270" y="3731486"/>
              <a:ext cx="4993261" cy="5623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98584" y="4035091"/>
            <a:ext cx="4370052" cy="1391514"/>
            <a:chOff x="6991928" y="4035091"/>
            <a:chExt cx="4370052" cy="13915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2278" y="3421155"/>
              <a:ext cx="8742857" cy="279047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1928" y="4035091"/>
              <a:ext cx="4370052" cy="13915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65524" y="3731486"/>
            <a:ext cx="4993261" cy="5673274"/>
            <a:chOff x="12036980" y="3682207"/>
            <a:chExt cx="4993261" cy="56732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7796" y="997489"/>
              <a:ext cx="9990476" cy="1135238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36980" y="3682207"/>
              <a:ext cx="4993261" cy="56732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72645" y="3421155"/>
            <a:ext cx="8742857" cy="2790476"/>
            <a:chOff x="10248934" y="3421155"/>
            <a:chExt cx="8742857" cy="27904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8934" y="3421155"/>
              <a:ext cx="8742857" cy="279047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76472" y="4035091"/>
              <a:ext cx="4370052" cy="13915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-3116839" y="783560"/>
            <a:ext cx="24990476" cy="2819048"/>
            <a:chOff x="-3260120" y="817004"/>
            <a:chExt cx="24990476" cy="281904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7825594" y="-10268710"/>
              <a:ext cx="2819048" cy="24990476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8438394" y="-4113053"/>
              <a:ext cx="1408927" cy="1249142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46050" y="1448913"/>
            <a:ext cx="2225750" cy="575471"/>
            <a:chOff x="2859339" y="3358023"/>
            <a:chExt cx="1845726" cy="57547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40000">
              <a:off x="2859339" y="3358023"/>
              <a:ext cx="1845726" cy="5754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967192" y="2880935"/>
            <a:ext cx="1695565" cy="1453937"/>
            <a:chOff x="13760536" y="2880935"/>
            <a:chExt cx="1695565" cy="145393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740000">
              <a:off x="13760536" y="2880935"/>
              <a:ext cx="1695565" cy="145393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610115" y="3420421"/>
            <a:ext cx="1677638" cy="542315"/>
            <a:chOff x="8403459" y="3420421"/>
            <a:chExt cx="1677638" cy="54231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03459" y="3420421"/>
              <a:ext cx="1677638" cy="542315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082DD1-8CDF-43EA-B0D8-FDCB810D5FED}"/>
              </a:ext>
            </a:extLst>
          </p:cNvPr>
          <p:cNvSpPr txBox="1"/>
          <p:nvPr/>
        </p:nvSpPr>
        <p:spPr>
          <a:xfrm>
            <a:off x="7423716" y="1581790"/>
            <a:ext cx="3486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Jua" pitchFamily="2" charset="-127"/>
                <a:ea typeface="Jua" pitchFamily="2" charset="-127"/>
              </a:rPr>
              <a:t>기능 구현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FC5CED-BD67-4213-B1DD-8B6271CD07AC}"/>
              </a:ext>
            </a:extLst>
          </p:cNvPr>
          <p:cNvSpPr txBox="1"/>
          <p:nvPr/>
        </p:nvSpPr>
        <p:spPr>
          <a:xfrm>
            <a:off x="9665358" y="4343536"/>
            <a:ext cx="4292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latin typeface="Jua" pitchFamily="2" charset="-127"/>
                <a:ea typeface="Jua" pitchFamily="2" charset="-127"/>
              </a:rPr>
              <a:t>재료관리 </a:t>
            </a:r>
            <a:r>
              <a:rPr lang="ko-KR" altLang="en-US" sz="4800" dirty="0">
                <a:latin typeface="Jua" pitchFamily="2" charset="-127"/>
                <a:ea typeface="Jua" pitchFamily="2" charset="-127"/>
              </a:rPr>
              <a:t>자동화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AD9455B-7C2A-4495-9D20-A4AC00AE2249}"/>
              </a:ext>
            </a:extLst>
          </p:cNvPr>
          <p:cNvSpPr txBox="1"/>
          <p:nvPr/>
        </p:nvSpPr>
        <p:spPr>
          <a:xfrm>
            <a:off x="4787202" y="4343536"/>
            <a:ext cx="3365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Jua" pitchFamily="2" charset="-127"/>
                <a:ea typeface="Jua" pitchFamily="2" charset="-127"/>
              </a:rPr>
              <a:t>주문 시스템</a:t>
            </a:r>
          </a:p>
        </p:txBody>
      </p:sp>
      <p:pic>
        <p:nvPicPr>
          <p:cNvPr id="5124" name="Picture 4" descr="영수증 - 무료 사업개 아이콘">
            <a:extLst>
              <a:ext uri="{FF2B5EF4-FFF2-40B4-BE49-F238E27FC236}">
                <a16:creationId xmlns:a16="http://schemas.microsoft.com/office/drawing/2014/main" id="{D92CBB1A-7A30-4F9A-8D15-FB72E8D6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908" y="754981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2" descr="클라우드 컴퓨팅 - 무료 멀티미디어개 아이콘">
            <a:extLst>
              <a:ext uri="{FF2B5EF4-FFF2-40B4-BE49-F238E27FC236}">
                <a16:creationId xmlns:a16="http://schemas.microsoft.com/office/drawing/2014/main" id="{49207CED-5B9F-478D-B028-91403DD3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40" y="77026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B442846-0DA9-4C6C-82E5-678F578C4051}"/>
              </a:ext>
            </a:extLst>
          </p:cNvPr>
          <p:cNvSpPr txBox="1"/>
          <p:nvPr/>
        </p:nvSpPr>
        <p:spPr>
          <a:xfrm>
            <a:off x="9472295" y="5873745"/>
            <a:ext cx="4670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IoT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를 활용한</a:t>
            </a:r>
            <a:endParaRPr lang="en-US" altLang="ko-KR" sz="3600" dirty="0">
              <a:solidFill>
                <a:schemeClr val="bg2">
                  <a:lumMod val="25000"/>
                </a:schemeClr>
              </a:solidFill>
              <a:latin typeface="Jua" pitchFamily="2" charset="-127"/>
              <a:ea typeface="Jua" pitchFamily="2" charset="-127"/>
            </a:endParaRPr>
          </a:p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영수증 스캐닝</a:t>
            </a:r>
            <a:endParaRPr lang="en-US" altLang="ko-KR" sz="3600" dirty="0">
              <a:solidFill>
                <a:schemeClr val="bg2">
                  <a:lumMod val="2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C9D56A-584F-4444-822B-FBCD5DF8D91D}"/>
              </a:ext>
            </a:extLst>
          </p:cNvPr>
          <p:cNvSpPr txBox="1"/>
          <p:nvPr/>
        </p:nvSpPr>
        <p:spPr>
          <a:xfrm>
            <a:off x="3886979" y="5873745"/>
            <a:ext cx="4993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냉장고에서</a:t>
            </a:r>
            <a:endParaRPr lang="en-US" altLang="ko-KR" sz="3600" dirty="0">
              <a:solidFill>
                <a:schemeClr val="bg2">
                  <a:lumMod val="25000"/>
                </a:schemeClr>
              </a:solidFill>
              <a:latin typeface="Jua" pitchFamily="2" charset="-127"/>
              <a:ea typeface="Jua" pitchFamily="2" charset="-127"/>
            </a:endParaRPr>
          </a:p>
          <a:p>
            <a:pPr algn="ctr"/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주문까지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..!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82" name="그룹 1018">
            <a:extLst>
              <a:ext uri="{FF2B5EF4-FFF2-40B4-BE49-F238E27FC236}">
                <a16:creationId xmlns:a16="http://schemas.microsoft.com/office/drawing/2014/main" id="{227E2133-C356-4F65-8F3D-3C5BD550B3B5}"/>
              </a:ext>
            </a:extLst>
          </p:cNvPr>
          <p:cNvGrpSpPr/>
          <p:nvPr/>
        </p:nvGrpSpPr>
        <p:grpSpPr>
          <a:xfrm>
            <a:off x="4419601" y="7174160"/>
            <a:ext cx="3930010" cy="315671"/>
            <a:chOff x="12925905" y="6518844"/>
            <a:chExt cx="3215411" cy="312042"/>
          </a:xfrm>
        </p:grpSpPr>
        <p:pic>
          <p:nvPicPr>
            <p:cNvPr id="84" name="Object 62">
              <a:extLst>
                <a:ext uri="{FF2B5EF4-FFF2-40B4-BE49-F238E27FC236}">
                  <a16:creationId xmlns:a16="http://schemas.microsoft.com/office/drawing/2014/main" id="{69470B7C-2187-49C3-AA94-F77260AEB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25905" y="6518844"/>
              <a:ext cx="3215411" cy="312042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F84C8A31-2A9B-4865-BD78-6844294FCEF9}"/>
              </a:ext>
            </a:extLst>
          </p:cNvPr>
          <p:cNvSpPr txBox="1"/>
          <p:nvPr/>
        </p:nvSpPr>
        <p:spPr>
          <a:xfrm>
            <a:off x="1031889" y="1477522"/>
            <a:ext cx="209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Jua" pitchFamily="2" charset="-127"/>
                <a:ea typeface="Jua" pitchFamily="2" charset="-127"/>
              </a:rPr>
              <a:t>향후 계획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B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152381"/>
            <a:ext cx="17266667" cy="9712999"/>
            <a:chOff x="516701" y="152381"/>
            <a:chExt cx="17266667" cy="97129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6701" y="370142"/>
              <a:ext cx="17266028" cy="9487001"/>
              <a:chOff x="516701" y="370142"/>
              <a:chExt cx="17266028" cy="94870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888267" y="-4206565"/>
                <a:ext cx="34533333" cy="1898095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6701" y="370142"/>
                <a:ext cx="17266028" cy="94870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827" y="152381"/>
              <a:ext cx="16279450" cy="926831"/>
              <a:chOff x="914827" y="152381"/>
              <a:chExt cx="16279450" cy="926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827" y="152381"/>
                <a:ext cx="16279450" cy="926831"/>
              </a:xfrm>
              <a:prstGeom prst="rect">
                <a:avLst/>
              </a:prstGeom>
            </p:spPr>
          </p:pic>
        </p:grpSp>
      </p:grpSp>
      <p:pic>
        <p:nvPicPr>
          <p:cNvPr id="67" name="Object 26">
            <a:extLst>
              <a:ext uri="{FF2B5EF4-FFF2-40B4-BE49-F238E27FC236}">
                <a16:creationId xmlns:a16="http://schemas.microsoft.com/office/drawing/2014/main" id="{91E4BEC4-E272-4BBC-919F-6ACDF8EFEC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</a:blip>
          <a:stretch>
            <a:fillRect/>
          </a:stretch>
        </p:blipFill>
        <p:spPr>
          <a:xfrm>
            <a:off x="1371600" y="3197465"/>
            <a:ext cx="6705371" cy="606083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06722" y="6391891"/>
            <a:ext cx="3887295" cy="2442981"/>
            <a:chOff x="13846193" y="7814967"/>
            <a:chExt cx="1847324" cy="114750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46193" y="7814967"/>
              <a:ext cx="1847324" cy="11475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438394" y="-4151148"/>
            <a:ext cx="1408927" cy="12491420"/>
            <a:chOff x="8438394" y="-4151148"/>
            <a:chExt cx="1408927" cy="1249142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825594" y="-10306805"/>
              <a:ext cx="2819048" cy="24990476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438394" y="-4151148"/>
              <a:ext cx="1408927" cy="1249142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AF357D7-BC59-4DD7-984B-9B0A69EF98C3}"/>
              </a:ext>
            </a:extLst>
          </p:cNvPr>
          <p:cNvSpPr txBox="1"/>
          <p:nvPr/>
        </p:nvSpPr>
        <p:spPr>
          <a:xfrm>
            <a:off x="7423716" y="1581790"/>
            <a:ext cx="3486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Jua" pitchFamily="2" charset="-127"/>
                <a:ea typeface="Jua" pitchFamily="2" charset="-127"/>
              </a:rPr>
              <a:t>수익 창출</a:t>
            </a:r>
          </a:p>
        </p:txBody>
      </p:sp>
      <p:pic>
        <p:nvPicPr>
          <p:cNvPr id="7172" name="Picture 4" descr="쿠팡 뉴스룸 - Coupang Newsroom">
            <a:extLst>
              <a:ext uri="{FF2B5EF4-FFF2-40B4-BE49-F238E27FC236}">
                <a16:creationId xmlns:a16="http://schemas.microsoft.com/office/drawing/2014/main" id="{3DE2AFC1-51E1-46C4-9615-08454E2DF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4000" b="-2433"/>
          <a:stretch/>
        </p:blipFill>
        <p:spPr bwMode="auto">
          <a:xfrm rot="369530">
            <a:off x="4408319" y="4008248"/>
            <a:ext cx="328815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B11FE95-96B1-4298-AFB1-935660383FDA}"/>
              </a:ext>
            </a:extLst>
          </p:cNvPr>
          <p:cNvSpPr/>
          <p:nvPr/>
        </p:nvSpPr>
        <p:spPr>
          <a:xfrm>
            <a:off x="8743788" y="5655919"/>
            <a:ext cx="2667000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티몬 로고">
            <a:extLst>
              <a:ext uri="{FF2B5EF4-FFF2-40B4-BE49-F238E27FC236}">
                <a16:creationId xmlns:a16="http://schemas.microsoft.com/office/drawing/2014/main" id="{6BFEC35C-FF33-4E17-B206-31F5972C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7080">
            <a:off x="1820860" y="4897647"/>
            <a:ext cx="165755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oT채용 삼성냉장고 美서 34분기 연속 1위 &amp;lt; 신기술 &amp;lt; 기사본문 - e경제뉴스">
            <a:extLst>
              <a:ext uri="{FF2B5EF4-FFF2-40B4-BE49-F238E27FC236}">
                <a16:creationId xmlns:a16="http://schemas.microsoft.com/office/drawing/2014/main" id="{4E919D12-042A-427D-9075-12522A4A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606" y="4609193"/>
            <a:ext cx="3971925" cy="2466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0" name="Picture 2" descr="해고 돈 달러 - Pixabay의 무료 벡터 그래픽">
            <a:extLst>
              <a:ext uri="{FF2B5EF4-FFF2-40B4-BE49-F238E27FC236}">
                <a16:creationId xmlns:a16="http://schemas.microsoft.com/office/drawing/2014/main" id="{EDBF7723-3488-41A4-87A2-B9263E9D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664" y="5134614"/>
            <a:ext cx="1314249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C30590-7520-4C82-B168-BEE1B24E2195}"/>
              </a:ext>
            </a:extLst>
          </p:cNvPr>
          <p:cNvCxnSpPr>
            <a:cxnSpLocks/>
          </p:cNvCxnSpPr>
          <p:nvPr/>
        </p:nvCxnSpPr>
        <p:spPr>
          <a:xfrm flipH="1">
            <a:off x="5607254" y="5098425"/>
            <a:ext cx="217546" cy="951043"/>
          </a:xfrm>
          <a:prstGeom prst="line">
            <a:avLst/>
          </a:prstGeom>
          <a:ln w="38100" cap="flat" cmpd="sng" algn="ctr">
            <a:solidFill>
              <a:schemeClr val="bg2">
                <a:lumMod val="50000"/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3C65511-5A69-40C0-9AE6-33985065CD5F}"/>
              </a:ext>
            </a:extLst>
          </p:cNvPr>
          <p:cNvCxnSpPr>
            <a:cxnSpLocks/>
          </p:cNvCxnSpPr>
          <p:nvPr/>
        </p:nvCxnSpPr>
        <p:spPr>
          <a:xfrm>
            <a:off x="3104328" y="5894114"/>
            <a:ext cx="183030" cy="301907"/>
          </a:xfrm>
          <a:prstGeom prst="line">
            <a:avLst/>
          </a:prstGeom>
          <a:ln w="38100" cap="flat" cmpd="sng" algn="ctr">
            <a:solidFill>
              <a:schemeClr val="bg2">
                <a:lumMod val="50000"/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7" name="그룹 1021">
            <a:extLst>
              <a:ext uri="{FF2B5EF4-FFF2-40B4-BE49-F238E27FC236}">
                <a16:creationId xmlns:a16="http://schemas.microsoft.com/office/drawing/2014/main" id="{488534B4-8CA3-485F-8FB5-1123823BE682}"/>
              </a:ext>
            </a:extLst>
          </p:cNvPr>
          <p:cNvGrpSpPr/>
          <p:nvPr/>
        </p:nvGrpSpPr>
        <p:grpSpPr>
          <a:xfrm>
            <a:off x="746050" y="1448913"/>
            <a:ext cx="2225750" cy="575471"/>
            <a:chOff x="2859339" y="3358023"/>
            <a:chExt cx="1845726" cy="575471"/>
          </a:xfrm>
        </p:grpSpPr>
        <p:pic>
          <p:nvPicPr>
            <p:cNvPr id="78" name="Object 74">
              <a:extLst>
                <a:ext uri="{FF2B5EF4-FFF2-40B4-BE49-F238E27FC236}">
                  <a16:creationId xmlns:a16="http://schemas.microsoft.com/office/drawing/2014/main" id="{AEEE1E09-713A-4037-B6ED-87850F3C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40000">
              <a:off x="2859339" y="3358023"/>
              <a:ext cx="1845726" cy="575471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C7D9D927-5114-4ACC-B522-252CE8E1C4FC}"/>
              </a:ext>
            </a:extLst>
          </p:cNvPr>
          <p:cNvSpPr txBox="1"/>
          <p:nvPr/>
        </p:nvSpPr>
        <p:spPr>
          <a:xfrm>
            <a:off x="1031889" y="1477522"/>
            <a:ext cx="209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Jua" pitchFamily="2" charset="-127"/>
                <a:ea typeface="Jua" pitchFamily="2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96335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CB4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88267" y="-4206565"/>
              <a:ext cx="34533333" cy="189809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pic>
        <p:nvPicPr>
          <p:cNvPr id="104" name="Object 13">
            <a:extLst>
              <a:ext uri="{FF2B5EF4-FFF2-40B4-BE49-F238E27FC236}">
                <a16:creationId xmlns:a16="http://schemas.microsoft.com/office/drawing/2014/main" id="{77193F59-0661-46DE-A480-89389CC0D51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8571206" y="-4004630"/>
            <a:ext cx="1674031" cy="121380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23907B5-2F52-47F0-AF88-BA5097953937}"/>
              </a:ext>
            </a:extLst>
          </p:cNvPr>
          <p:cNvSpPr txBox="1"/>
          <p:nvPr/>
        </p:nvSpPr>
        <p:spPr>
          <a:xfrm>
            <a:off x="7423716" y="1552237"/>
            <a:ext cx="3902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latin typeface="Jua" pitchFamily="2" charset="-127"/>
                <a:ea typeface="Jua" pitchFamily="2" charset="-127"/>
              </a:rPr>
              <a:t>7</a:t>
            </a:r>
            <a:r>
              <a:rPr lang="ko-KR" altLang="en-US" sz="6000" dirty="0">
                <a:latin typeface="Jua" pitchFamily="2" charset="-127"/>
                <a:ea typeface="Jua" pitchFamily="2" charset="-127"/>
              </a:rPr>
              <a:t>링 </a:t>
            </a:r>
            <a:r>
              <a:rPr lang="ko-KR" altLang="en-US" sz="6000" dirty="0" err="1">
                <a:latin typeface="Jua" pitchFamily="2" charset="-127"/>
                <a:ea typeface="Jua" pitchFamily="2" charset="-127"/>
              </a:rPr>
              <a:t>바이브</a:t>
            </a:r>
            <a:endParaRPr lang="ko-KR" altLang="en-US" sz="6000" dirty="0"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934859-DA3B-4D9D-86D8-B14898996811}"/>
              </a:ext>
            </a:extLst>
          </p:cNvPr>
          <p:cNvGrpSpPr/>
          <p:nvPr/>
        </p:nvGrpSpPr>
        <p:grpSpPr>
          <a:xfrm>
            <a:off x="-8428" y="926553"/>
            <a:ext cx="18530096" cy="10802783"/>
            <a:chOff x="-8428" y="926553"/>
            <a:chExt cx="18530096" cy="108027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03830" y="3488790"/>
              <a:ext cx="2755197" cy="5400000"/>
              <a:chOff x="2273900" y="1772218"/>
              <a:chExt cx="6031413" cy="70030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73900" y="1772218"/>
                <a:ext cx="6031413" cy="70030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8428" y="2961534"/>
              <a:ext cx="5330350" cy="4485636"/>
              <a:chOff x="-44318" y="1160589"/>
              <a:chExt cx="11380952" cy="56095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4318" y="1160589"/>
                <a:ext cx="11380952" cy="5609524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0178" y="2411493"/>
                <a:ext cx="5882682" cy="28010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497229" y="3488790"/>
              <a:ext cx="2755197" cy="5400000"/>
              <a:chOff x="9436066" y="1772218"/>
              <a:chExt cx="6451720" cy="74504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56830" y="-1762939"/>
                <a:ext cx="12904762" cy="1490476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36066" y="1772218"/>
                <a:ext cx="6451720" cy="74504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098958" y="3178300"/>
              <a:ext cx="1364663" cy="554330"/>
              <a:chOff x="4370346" y="1415793"/>
              <a:chExt cx="2286346" cy="71285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480000">
                <a:off x="4370346" y="1415793"/>
                <a:ext cx="2286346" cy="712850"/>
              </a:xfrm>
              <a:prstGeom prst="rect">
                <a:avLst/>
              </a:prstGeom>
            </p:spPr>
          </p:pic>
        </p:grpSp>
        <p:grpSp>
          <p:nvGrpSpPr>
            <p:cNvPr id="52" name="그룹 1004">
              <a:extLst>
                <a:ext uri="{FF2B5EF4-FFF2-40B4-BE49-F238E27FC236}">
                  <a16:creationId xmlns:a16="http://schemas.microsoft.com/office/drawing/2014/main" id="{B8E5D880-BBBD-4327-A5F7-82431E321458}"/>
                </a:ext>
              </a:extLst>
            </p:cNvPr>
            <p:cNvGrpSpPr/>
            <p:nvPr/>
          </p:nvGrpSpPr>
          <p:grpSpPr>
            <a:xfrm>
              <a:off x="3272569" y="2919977"/>
              <a:ext cx="5330350" cy="4485636"/>
              <a:chOff x="-72230" y="1108620"/>
              <a:chExt cx="11380952" cy="5609524"/>
            </a:xfrm>
          </p:grpSpPr>
          <p:pic>
            <p:nvPicPr>
              <p:cNvPr id="54" name="Object 12">
                <a:extLst>
                  <a:ext uri="{FF2B5EF4-FFF2-40B4-BE49-F238E27FC236}">
                    <a16:creationId xmlns:a16="http://schemas.microsoft.com/office/drawing/2014/main" id="{17AFEA77-C19D-42BD-9387-8DD4D6BCB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72230" y="1108620"/>
                <a:ext cx="11380952" cy="5609524"/>
              </a:xfrm>
              <a:prstGeom prst="rect">
                <a:avLst/>
              </a:prstGeom>
            </p:spPr>
          </p:pic>
          <p:pic>
            <p:nvPicPr>
              <p:cNvPr id="55" name="Object 13">
                <a:extLst>
                  <a:ext uri="{FF2B5EF4-FFF2-40B4-BE49-F238E27FC236}">
                    <a16:creationId xmlns:a16="http://schemas.microsoft.com/office/drawing/2014/main" id="{B92CF504-3C29-42E7-A4E9-77FEE38E2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38748" y="2411493"/>
                <a:ext cx="5882682" cy="2801069"/>
              </a:xfrm>
              <a:prstGeom prst="rect">
                <a:avLst/>
              </a:prstGeom>
            </p:spPr>
          </p:pic>
        </p:grpSp>
        <p:grpSp>
          <p:nvGrpSpPr>
            <p:cNvPr id="74" name="그룹 1011">
              <a:extLst>
                <a:ext uri="{FF2B5EF4-FFF2-40B4-BE49-F238E27FC236}">
                  <a16:creationId xmlns:a16="http://schemas.microsoft.com/office/drawing/2014/main" id="{5DACE344-6932-4C8A-9434-C415F83FDC73}"/>
                </a:ext>
              </a:extLst>
            </p:cNvPr>
            <p:cNvGrpSpPr/>
            <p:nvPr/>
          </p:nvGrpSpPr>
          <p:grpSpPr>
            <a:xfrm>
              <a:off x="4769078" y="3081666"/>
              <a:ext cx="2176737" cy="703655"/>
              <a:chOff x="11674706" y="1521931"/>
              <a:chExt cx="2176737" cy="703655"/>
            </a:xfrm>
          </p:grpSpPr>
          <p:pic>
            <p:nvPicPr>
              <p:cNvPr id="75" name="Object 39">
                <a:extLst>
                  <a:ext uri="{FF2B5EF4-FFF2-40B4-BE49-F238E27FC236}">
                    <a16:creationId xmlns:a16="http://schemas.microsoft.com/office/drawing/2014/main" id="{186CD311-9CAE-419F-8180-BE4D9C8D7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74706" y="1521931"/>
                <a:ext cx="2176737" cy="703655"/>
              </a:xfrm>
              <a:prstGeom prst="rect">
                <a:avLst/>
              </a:prstGeom>
            </p:spPr>
          </p:pic>
        </p:grpSp>
        <p:grpSp>
          <p:nvGrpSpPr>
            <p:cNvPr id="76" name="그룹 1003">
              <a:extLst>
                <a:ext uri="{FF2B5EF4-FFF2-40B4-BE49-F238E27FC236}">
                  <a16:creationId xmlns:a16="http://schemas.microsoft.com/office/drawing/2014/main" id="{5A065574-3D53-41FE-94B9-695B0C923BED}"/>
                </a:ext>
              </a:extLst>
            </p:cNvPr>
            <p:cNvGrpSpPr/>
            <p:nvPr/>
          </p:nvGrpSpPr>
          <p:grpSpPr>
            <a:xfrm>
              <a:off x="7788837" y="3488790"/>
              <a:ext cx="2755197" cy="5400000"/>
              <a:chOff x="2273900" y="1772218"/>
              <a:chExt cx="6031413" cy="7003069"/>
            </a:xfrm>
          </p:grpSpPr>
          <p:pic>
            <p:nvPicPr>
              <p:cNvPr id="77" name="Object 9">
                <a:extLst>
                  <a:ext uri="{FF2B5EF4-FFF2-40B4-BE49-F238E27FC236}">
                    <a16:creationId xmlns:a16="http://schemas.microsoft.com/office/drawing/2014/main" id="{94875C74-345E-4298-AE3C-0AF33E256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73900" y="1772218"/>
                <a:ext cx="6031413" cy="7003069"/>
              </a:xfrm>
              <a:prstGeom prst="rect">
                <a:avLst/>
              </a:prstGeom>
            </p:spPr>
          </p:pic>
        </p:grpSp>
        <p:grpSp>
          <p:nvGrpSpPr>
            <p:cNvPr id="78" name="그룹 1004">
              <a:extLst>
                <a:ext uri="{FF2B5EF4-FFF2-40B4-BE49-F238E27FC236}">
                  <a16:creationId xmlns:a16="http://schemas.microsoft.com/office/drawing/2014/main" id="{51F2403F-388F-42D6-96D2-C1949081B76A}"/>
                </a:ext>
              </a:extLst>
            </p:cNvPr>
            <p:cNvGrpSpPr/>
            <p:nvPr/>
          </p:nvGrpSpPr>
          <p:grpSpPr>
            <a:xfrm>
              <a:off x="7847258" y="3961815"/>
              <a:ext cx="2664747" cy="2239865"/>
              <a:chOff x="2668738" y="2411493"/>
              <a:chExt cx="5689562" cy="2801069"/>
            </a:xfrm>
          </p:grpSpPr>
          <p:pic>
            <p:nvPicPr>
              <p:cNvPr id="79" name="Object 12">
                <a:extLst>
                  <a:ext uri="{FF2B5EF4-FFF2-40B4-BE49-F238E27FC236}">
                    <a16:creationId xmlns:a16="http://schemas.microsoft.com/office/drawing/2014/main" id="{875D025F-9F38-4BAE-9466-B49594A2D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72230" y="1108620"/>
                <a:ext cx="11380952" cy="5609524"/>
              </a:xfrm>
              <a:prstGeom prst="rect">
                <a:avLst/>
              </a:prstGeom>
            </p:spPr>
          </p:pic>
          <p:pic>
            <p:nvPicPr>
              <p:cNvPr id="80" name="Object 13">
                <a:extLst>
                  <a:ext uri="{FF2B5EF4-FFF2-40B4-BE49-F238E27FC236}">
                    <a16:creationId xmlns:a16="http://schemas.microsoft.com/office/drawing/2014/main" id="{3B33559D-20C5-4C16-962F-F6017B3C1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68738" y="2411493"/>
                <a:ext cx="5689562" cy="2801069"/>
              </a:xfrm>
              <a:prstGeom prst="rect">
                <a:avLst/>
              </a:prstGeom>
            </p:spPr>
          </p:pic>
        </p:grpSp>
        <p:grpSp>
          <p:nvGrpSpPr>
            <p:cNvPr id="81" name="그룹 1008">
              <a:extLst>
                <a:ext uri="{FF2B5EF4-FFF2-40B4-BE49-F238E27FC236}">
                  <a16:creationId xmlns:a16="http://schemas.microsoft.com/office/drawing/2014/main" id="{D6774C9A-9040-45F5-B85A-1A77AD9F4B80}"/>
                </a:ext>
              </a:extLst>
            </p:cNvPr>
            <p:cNvGrpSpPr/>
            <p:nvPr/>
          </p:nvGrpSpPr>
          <p:grpSpPr>
            <a:xfrm>
              <a:off x="9817877" y="926553"/>
              <a:ext cx="5510959" cy="10802783"/>
              <a:chOff x="6479568" y="-1762939"/>
              <a:chExt cx="12904763" cy="14904762"/>
            </a:xfrm>
          </p:grpSpPr>
          <p:pic>
            <p:nvPicPr>
              <p:cNvPr id="82" name="Object 25">
                <a:extLst>
                  <a:ext uri="{FF2B5EF4-FFF2-40B4-BE49-F238E27FC236}">
                    <a16:creationId xmlns:a16="http://schemas.microsoft.com/office/drawing/2014/main" id="{C95FABF8-C520-4A29-A3A2-1A1B50BCB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79568" y="-1762939"/>
                <a:ext cx="12904763" cy="14904762"/>
              </a:xfrm>
              <a:prstGeom prst="rect">
                <a:avLst/>
              </a:prstGeom>
            </p:spPr>
          </p:pic>
          <p:pic>
            <p:nvPicPr>
              <p:cNvPr id="83" name="Object 26">
                <a:extLst>
                  <a:ext uri="{FF2B5EF4-FFF2-40B4-BE49-F238E27FC236}">
                    <a16:creationId xmlns:a16="http://schemas.microsoft.com/office/drawing/2014/main" id="{F0A01B0C-AA84-4CAC-B63A-9FD15D63B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36066" y="1772218"/>
                <a:ext cx="6451720" cy="7450461"/>
              </a:xfrm>
              <a:prstGeom prst="rect">
                <a:avLst/>
              </a:prstGeom>
            </p:spPr>
          </p:pic>
        </p:grpSp>
        <p:grpSp>
          <p:nvGrpSpPr>
            <p:cNvPr id="84" name="그룹 1004">
              <a:extLst>
                <a:ext uri="{FF2B5EF4-FFF2-40B4-BE49-F238E27FC236}">
                  <a16:creationId xmlns:a16="http://schemas.microsoft.com/office/drawing/2014/main" id="{27E2B4BF-7171-4EE4-A072-B7D7B469E2BE}"/>
                </a:ext>
              </a:extLst>
            </p:cNvPr>
            <p:cNvGrpSpPr/>
            <p:nvPr/>
          </p:nvGrpSpPr>
          <p:grpSpPr>
            <a:xfrm>
              <a:off x="9855785" y="2919977"/>
              <a:ext cx="5330350" cy="4485636"/>
              <a:chOff x="-72230" y="1108620"/>
              <a:chExt cx="11380952" cy="5609524"/>
            </a:xfrm>
          </p:grpSpPr>
          <p:pic>
            <p:nvPicPr>
              <p:cNvPr id="85" name="Object 12">
                <a:extLst>
                  <a:ext uri="{FF2B5EF4-FFF2-40B4-BE49-F238E27FC236}">
                    <a16:creationId xmlns:a16="http://schemas.microsoft.com/office/drawing/2014/main" id="{48CCBF94-7DF5-4C41-8158-9FE5F0F4B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72230" y="1108620"/>
                <a:ext cx="11380952" cy="5609524"/>
              </a:xfrm>
              <a:prstGeom prst="rect">
                <a:avLst/>
              </a:prstGeom>
            </p:spPr>
          </p:pic>
          <p:pic>
            <p:nvPicPr>
              <p:cNvPr id="86" name="Object 13">
                <a:extLst>
                  <a:ext uri="{FF2B5EF4-FFF2-40B4-BE49-F238E27FC236}">
                    <a16:creationId xmlns:a16="http://schemas.microsoft.com/office/drawing/2014/main" id="{E696B70A-7719-4A05-8DCB-E60AF7F82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74184" y="2411493"/>
                <a:ext cx="5951068" cy="2801069"/>
              </a:xfrm>
              <a:prstGeom prst="rect">
                <a:avLst/>
              </a:prstGeom>
            </p:spPr>
          </p:pic>
        </p:grpSp>
        <p:grpSp>
          <p:nvGrpSpPr>
            <p:cNvPr id="87" name="그룹 1003">
              <a:extLst>
                <a:ext uri="{FF2B5EF4-FFF2-40B4-BE49-F238E27FC236}">
                  <a16:creationId xmlns:a16="http://schemas.microsoft.com/office/drawing/2014/main" id="{B20CDA8F-324E-4F63-AF61-A7A33301426F}"/>
                </a:ext>
              </a:extLst>
            </p:cNvPr>
            <p:cNvGrpSpPr/>
            <p:nvPr/>
          </p:nvGrpSpPr>
          <p:grpSpPr>
            <a:xfrm>
              <a:off x="14373844" y="3488790"/>
              <a:ext cx="2755197" cy="5400000"/>
              <a:chOff x="2273900" y="1772218"/>
              <a:chExt cx="6031413" cy="7003069"/>
            </a:xfrm>
          </p:grpSpPr>
          <p:pic>
            <p:nvPicPr>
              <p:cNvPr id="88" name="Object 9">
                <a:extLst>
                  <a:ext uri="{FF2B5EF4-FFF2-40B4-BE49-F238E27FC236}">
                    <a16:creationId xmlns:a16="http://schemas.microsoft.com/office/drawing/2014/main" id="{9A103780-6382-40CE-AE8C-FD1EFDEF3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73900" y="1772218"/>
                <a:ext cx="6031413" cy="7003069"/>
              </a:xfrm>
              <a:prstGeom prst="rect">
                <a:avLst/>
              </a:prstGeom>
            </p:spPr>
          </p:pic>
        </p:grpSp>
        <p:grpSp>
          <p:nvGrpSpPr>
            <p:cNvPr id="89" name="그룹 1004">
              <a:extLst>
                <a:ext uri="{FF2B5EF4-FFF2-40B4-BE49-F238E27FC236}">
                  <a16:creationId xmlns:a16="http://schemas.microsoft.com/office/drawing/2014/main" id="{0BFE5B1E-4D09-4BBC-B281-44A59B67E1AE}"/>
                </a:ext>
              </a:extLst>
            </p:cNvPr>
            <p:cNvGrpSpPr/>
            <p:nvPr/>
          </p:nvGrpSpPr>
          <p:grpSpPr>
            <a:xfrm>
              <a:off x="13191318" y="2919977"/>
              <a:ext cx="5330350" cy="4485636"/>
              <a:chOff x="19164" y="1108620"/>
              <a:chExt cx="11380952" cy="5609524"/>
            </a:xfrm>
          </p:grpSpPr>
          <p:pic>
            <p:nvPicPr>
              <p:cNvPr id="90" name="Object 12">
                <a:extLst>
                  <a:ext uri="{FF2B5EF4-FFF2-40B4-BE49-F238E27FC236}">
                    <a16:creationId xmlns:a16="http://schemas.microsoft.com/office/drawing/2014/main" id="{007478EE-2B61-4C04-B6C4-9D9917D5D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164" y="1108620"/>
                <a:ext cx="11380952" cy="5609524"/>
              </a:xfrm>
              <a:prstGeom prst="rect">
                <a:avLst/>
              </a:prstGeom>
            </p:spPr>
          </p:pic>
          <p:pic>
            <p:nvPicPr>
              <p:cNvPr id="91" name="Object 13">
                <a:extLst>
                  <a:ext uri="{FF2B5EF4-FFF2-40B4-BE49-F238E27FC236}">
                    <a16:creationId xmlns:a16="http://schemas.microsoft.com/office/drawing/2014/main" id="{2D2FF90E-AC54-468E-B709-67DB60124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40178" y="2411493"/>
                <a:ext cx="5882684" cy="2801069"/>
              </a:xfrm>
              <a:prstGeom prst="rect">
                <a:avLst/>
              </a:prstGeom>
            </p:spPr>
          </p:pic>
        </p:grpSp>
        <p:grpSp>
          <p:nvGrpSpPr>
            <p:cNvPr id="92" name="그룹 1011">
              <a:extLst>
                <a:ext uri="{FF2B5EF4-FFF2-40B4-BE49-F238E27FC236}">
                  <a16:creationId xmlns:a16="http://schemas.microsoft.com/office/drawing/2014/main" id="{91327203-B9FE-405F-9667-E8483034E93D}"/>
                </a:ext>
              </a:extLst>
            </p:cNvPr>
            <p:cNvGrpSpPr/>
            <p:nvPr/>
          </p:nvGrpSpPr>
          <p:grpSpPr>
            <a:xfrm>
              <a:off x="8298179" y="3121639"/>
              <a:ext cx="1880676" cy="586368"/>
              <a:chOff x="2679961" y="3232949"/>
              <a:chExt cx="1880676" cy="586368"/>
            </a:xfrm>
          </p:grpSpPr>
          <p:pic>
            <p:nvPicPr>
              <p:cNvPr id="93" name="Object 44">
                <a:extLst>
                  <a:ext uri="{FF2B5EF4-FFF2-40B4-BE49-F238E27FC236}">
                    <a16:creationId xmlns:a16="http://schemas.microsoft.com/office/drawing/2014/main" id="{CB0CDAA4-B81A-4101-BB86-4D6F44BA4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80000">
                <a:off x="2679961" y="3232949"/>
                <a:ext cx="1880676" cy="586368"/>
              </a:xfrm>
              <a:prstGeom prst="rect">
                <a:avLst/>
              </a:prstGeom>
            </p:spPr>
          </p:pic>
        </p:grpSp>
        <p:grpSp>
          <p:nvGrpSpPr>
            <p:cNvPr id="94" name="그룹 1021">
              <a:extLst>
                <a:ext uri="{FF2B5EF4-FFF2-40B4-BE49-F238E27FC236}">
                  <a16:creationId xmlns:a16="http://schemas.microsoft.com/office/drawing/2014/main" id="{3AFE4CA3-ACD7-485E-B972-C12E46A17493}"/>
                </a:ext>
              </a:extLst>
            </p:cNvPr>
            <p:cNvGrpSpPr/>
            <p:nvPr/>
          </p:nvGrpSpPr>
          <p:grpSpPr>
            <a:xfrm>
              <a:off x="14841775" y="3076725"/>
              <a:ext cx="1845726" cy="575471"/>
              <a:chOff x="2859339" y="3358023"/>
              <a:chExt cx="1845726" cy="575471"/>
            </a:xfrm>
          </p:grpSpPr>
          <p:pic>
            <p:nvPicPr>
              <p:cNvPr id="95" name="Object 74">
                <a:extLst>
                  <a:ext uri="{FF2B5EF4-FFF2-40B4-BE49-F238E27FC236}">
                    <a16:creationId xmlns:a16="http://schemas.microsoft.com/office/drawing/2014/main" id="{216455A2-9D75-4887-9CB8-3E29C8527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40000">
                <a:off x="2859339" y="3358023"/>
                <a:ext cx="1845726" cy="575471"/>
              </a:xfrm>
              <a:prstGeom prst="rect">
                <a:avLst/>
              </a:prstGeom>
            </p:spPr>
          </p:pic>
        </p:grpSp>
        <p:grpSp>
          <p:nvGrpSpPr>
            <p:cNvPr id="96" name="그룹 1012">
              <a:extLst>
                <a:ext uri="{FF2B5EF4-FFF2-40B4-BE49-F238E27FC236}">
                  <a16:creationId xmlns:a16="http://schemas.microsoft.com/office/drawing/2014/main" id="{5C324759-D5A4-40C1-8FD1-1F5F23360953}"/>
                </a:ext>
              </a:extLst>
            </p:cNvPr>
            <p:cNvGrpSpPr/>
            <p:nvPr/>
          </p:nvGrpSpPr>
          <p:grpSpPr>
            <a:xfrm>
              <a:off x="11616291" y="3178300"/>
              <a:ext cx="1364663" cy="554330"/>
              <a:chOff x="4370346" y="1415793"/>
              <a:chExt cx="2286346" cy="712850"/>
            </a:xfrm>
          </p:grpSpPr>
          <p:pic>
            <p:nvPicPr>
              <p:cNvPr id="97" name="Object 42">
                <a:extLst>
                  <a:ext uri="{FF2B5EF4-FFF2-40B4-BE49-F238E27FC236}">
                    <a16:creationId xmlns:a16="http://schemas.microsoft.com/office/drawing/2014/main" id="{81BE6104-2C88-4AFB-95AA-184BA7C21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480000">
                <a:off x="4370346" y="1415793"/>
                <a:ext cx="2286346" cy="712850"/>
              </a:xfrm>
              <a:prstGeom prst="rect">
                <a:avLst/>
              </a:prstGeom>
            </p:spPr>
          </p:pic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461C035-C46C-4CB7-863A-FE297B992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8659" y="3961813"/>
              <a:ext cx="1881667" cy="223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F7E5A8D9-270F-4A6C-96D4-20ABC4168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790447" y="4264346"/>
              <a:ext cx="2254670" cy="16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211D5902-2DDF-448A-8CEC-AF4E760BE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9609" y="3961814"/>
              <a:ext cx="1407541" cy="223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01B483F4-0FB2-4247-9F0B-1D099CDF3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140" y="3961813"/>
              <a:ext cx="2742893" cy="2239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03DD0A28-B4B6-4DA4-8E21-E942D97DA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5079" y="3961814"/>
              <a:ext cx="1620000" cy="223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" name="그룹 1007">
            <a:extLst>
              <a:ext uri="{FF2B5EF4-FFF2-40B4-BE49-F238E27FC236}">
                <a16:creationId xmlns:a16="http://schemas.microsoft.com/office/drawing/2014/main" id="{BDDFD7B3-2E8A-494A-8643-06BC7433265C}"/>
              </a:ext>
            </a:extLst>
          </p:cNvPr>
          <p:cNvGrpSpPr/>
          <p:nvPr/>
        </p:nvGrpSpPr>
        <p:grpSpPr>
          <a:xfrm>
            <a:off x="3185295" y="1128463"/>
            <a:ext cx="493239" cy="982591"/>
            <a:chOff x="3185295" y="1287645"/>
            <a:chExt cx="493239" cy="982591"/>
          </a:xfrm>
        </p:grpSpPr>
        <p:pic>
          <p:nvPicPr>
            <p:cNvPr id="106" name="Object 23">
              <a:extLst>
                <a:ext uri="{FF2B5EF4-FFF2-40B4-BE49-F238E27FC236}">
                  <a16:creationId xmlns:a16="http://schemas.microsoft.com/office/drawing/2014/main" id="{1818F876-2873-40A3-B4A7-970638FD7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74F11A39-52B7-479E-91CE-1B72A53D99F0}"/>
              </a:ext>
            </a:extLst>
          </p:cNvPr>
          <p:cNvSpPr txBox="1"/>
          <p:nvPr/>
        </p:nvSpPr>
        <p:spPr>
          <a:xfrm>
            <a:off x="1279273" y="6536654"/>
            <a:ext cx="15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Jua" pitchFamily="2" charset="-127"/>
                <a:ea typeface="Jua" pitchFamily="2" charset="-127"/>
              </a:rPr>
              <a:t>진지연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89ECBB-37F5-4195-ACB7-04798CE6E227}"/>
              </a:ext>
            </a:extLst>
          </p:cNvPr>
          <p:cNvSpPr txBox="1"/>
          <p:nvPr/>
        </p:nvSpPr>
        <p:spPr>
          <a:xfrm>
            <a:off x="4556321" y="6536654"/>
            <a:ext cx="15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Jua" pitchFamily="2" charset="-127"/>
                <a:ea typeface="Jua" pitchFamily="2" charset="-127"/>
              </a:rPr>
              <a:t>엄재식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C1FA462-BA89-4C75-B503-8B4AB449A48F}"/>
              </a:ext>
            </a:extLst>
          </p:cNvPr>
          <p:cNvSpPr txBox="1"/>
          <p:nvPr/>
        </p:nvSpPr>
        <p:spPr>
          <a:xfrm>
            <a:off x="7834079" y="6536654"/>
            <a:ext cx="15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Jua" pitchFamily="2" charset="-127"/>
                <a:ea typeface="Jua" pitchFamily="2" charset="-127"/>
              </a:rPr>
              <a:t>차성민</a:t>
            </a:r>
            <a:endParaRPr lang="en-US" altLang="ko-KR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FD1B6B2-2D31-475E-80DD-A88A64889878}"/>
              </a:ext>
            </a:extLst>
          </p:cNvPr>
          <p:cNvSpPr txBox="1"/>
          <p:nvPr/>
        </p:nvSpPr>
        <p:spPr>
          <a:xfrm>
            <a:off x="11125200" y="6536654"/>
            <a:ext cx="15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Jua" pitchFamily="2" charset="-127"/>
                <a:ea typeface="Jua" pitchFamily="2" charset="-127"/>
              </a:rPr>
              <a:t>박민상</a:t>
            </a:r>
            <a:endParaRPr lang="ko-KR" altLang="en-US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4149590-E196-45A4-8BE4-504AA983BDFC}"/>
              </a:ext>
            </a:extLst>
          </p:cNvPr>
          <p:cNvSpPr txBox="1"/>
          <p:nvPr/>
        </p:nvSpPr>
        <p:spPr>
          <a:xfrm>
            <a:off x="14478000" y="6536654"/>
            <a:ext cx="15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Jua" pitchFamily="2" charset="-127"/>
                <a:ea typeface="Jua" pitchFamily="2" charset="-127"/>
              </a:rPr>
              <a:t>윤소영</a:t>
            </a:r>
          </a:p>
        </p:txBody>
      </p:sp>
      <p:grpSp>
        <p:nvGrpSpPr>
          <p:cNvPr id="113" name="그룹 1021">
            <a:extLst>
              <a:ext uri="{FF2B5EF4-FFF2-40B4-BE49-F238E27FC236}">
                <a16:creationId xmlns:a16="http://schemas.microsoft.com/office/drawing/2014/main" id="{5141FF50-18CC-4614-AC61-DB9941B9B13F}"/>
              </a:ext>
            </a:extLst>
          </p:cNvPr>
          <p:cNvGrpSpPr/>
          <p:nvPr/>
        </p:nvGrpSpPr>
        <p:grpSpPr>
          <a:xfrm>
            <a:off x="746050" y="1448913"/>
            <a:ext cx="2225750" cy="575471"/>
            <a:chOff x="2859339" y="3358023"/>
            <a:chExt cx="1845726" cy="575471"/>
          </a:xfrm>
        </p:grpSpPr>
        <p:pic>
          <p:nvPicPr>
            <p:cNvPr id="114" name="Object 74">
              <a:extLst>
                <a:ext uri="{FF2B5EF4-FFF2-40B4-BE49-F238E27FC236}">
                  <a16:creationId xmlns:a16="http://schemas.microsoft.com/office/drawing/2014/main" id="{95EF9A32-967D-4CCB-9E30-78937DDD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40000">
              <a:off x="2859339" y="3358023"/>
              <a:ext cx="1845726" cy="575471"/>
            </a:xfrm>
            <a:prstGeom prst="rect">
              <a:avLst/>
            </a:prstGeom>
          </p:spPr>
        </p:pic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8652F62-A58A-4844-8A42-9C189031F2AC}"/>
              </a:ext>
            </a:extLst>
          </p:cNvPr>
          <p:cNvSpPr txBox="1"/>
          <p:nvPr/>
        </p:nvSpPr>
        <p:spPr>
          <a:xfrm>
            <a:off x="1031889" y="1477522"/>
            <a:ext cx="209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Jua" pitchFamily="2" charset="-127"/>
                <a:ea typeface="Jua" pitchFamily="2" charset="-127"/>
              </a:rPr>
              <a:t>팀 소개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2EEC6BE-F7AD-44E5-BA72-383807F6F5FA}"/>
              </a:ext>
            </a:extLst>
          </p:cNvPr>
          <p:cNvSpPr txBox="1"/>
          <p:nvPr/>
        </p:nvSpPr>
        <p:spPr>
          <a:xfrm>
            <a:off x="1695189" y="6944128"/>
            <a:ext cx="1567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BE</a:t>
            </a:r>
          </a:p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QA</a:t>
            </a:r>
          </a:p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UCC</a:t>
            </a:r>
            <a:endParaRPr lang="ko-KR" altLang="en-US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124479F-1D41-4A24-BF29-44DBAFFE0D19}"/>
              </a:ext>
            </a:extLst>
          </p:cNvPr>
          <p:cNvSpPr txBox="1"/>
          <p:nvPr/>
        </p:nvSpPr>
        <p:spPr>
          <a:xfrm>
            <a:off x="4972237" y="6952517"/>
            <a:ext cx="1567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FE</a:t>
            </a:r>
          </a:p>
          <a:p>
            <a:r>
              <a:rPr lang="ko-KR" altLang="en-US" dirty="0" err="1">
                <a:latin typeface="Jua" pitchFamily="2" charset="-127"/>
                <a:ea typeface="Jua" pitchFamily="2" charset="-127"/>
              </a:rPr>
              <a:t>테크리더</a:t>
            </a:r>
            <a:endParaRPr lang="en-US" altLang="ko-KR" dirty="0">
              <a:latin typeface="Jua" pitchFamily="2" charset="-127"/>
              <a:ea typeface="Jua" pitchFamily="2" charset="-127"/>
            </a:endParaRPr>
          </a:p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PPT</a:t>
            </a:r>
            <a:endParaRPr lang="ko-KR" altLang="en-US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6BD9256-74FE-4E41-80FB-E64BB75E0F88}"/>
              </a:ext>
            </a:extLst>
          </p:cNvPr>
          <p:cNvSpPr txBox="1"/>
          <p:nvPr/>
        </p:nvSpPr>
        <p:spPr>
          <a:xfrm>
            <a:off x="8249995" y="6952519"/>
            <a:ext cx="156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FE</a:t>
            </a:r>
          </a:p>
          <a:p>
            <a:r>
              <a:rPr lang="ko-KR" altLang="en-US" dirty="0">
                <a:latin typeface="Jua" pitchFamily="2" charset="-127"/>
                <a:ea typeface="Jua" pitchFamily="2" charset="-127"/>
              </a:rPr>
              <a:t>팀장</a:t>
            </a:r>
            <a:endParaRPr lang="en-US" altLang="ko-KR" dirty="0">
              <a:latin typeface="Jua" pitchFamily="2" charset="-127"/>
              <a:ea typeface="Jua" pitchFamily="2" charset="-127"/>
            </a:endParaRPr>
          </a:p>
          <a:p>
            <a:r>
              <a:rPr lang="ko-KR" altLang="en-US" dirty="0">
                <a:latin typeface="Jua" pitchFamily="2" charset="-127"/>
                <a:ea typeface="Jua" pitchFamily="2" charset="-127"/>
              </a:rPr>
              <a:t>기획</a:t>
            </a:r>
            <a:endParaRPr lang="en-US" altLang="ko-KR" dirty="0">
              <a:latin typeface="Jua" pitchFamily="2" charset="-127"/>
              <a:ea typeface="Jua" pitchFamily="2" charset="-127"/>
            </a:endParaRPr>
          </a:p>
          <a:p>
            <a:r>
              <a:rPr lang="ko-KR" altLang="en-US" dirty="0">
                <a:latin typeface="Jua" pitchFamily="2" charset="-127"/>
                <a:ea typeface="Jua" pitchFamily="2" charset="-127"/>
              </a:rPr>
              <a:t>발표</a:t>
            </a:r>
            <a:endParaRPr lang="en-US" altLang="ko-KR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0014676-542A-431C-871C-6686D2E2E401}"/>
              </a:ext>
            </a:extLst>
          </p:cNvPr>
          <p:cNvSpPr txBox="1"/>
          <p:nvPr/>
        </p:nvSpPr>
        <p:spPr>
          <a:xfrm>
            <a:off x="11551926" y="6952518"/>
            <a:ext cx="1567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BE</a:t>
            </a:r>
          </a:p>
          <a:p>
            <a:r>
              <a:rPr lang="ko-KR" altLang="en-US" dirty="0" err="1">
                <a:latin typeface="Jua" pitchFamily="2" charset="-127"/>
                <a:ea typeface="Jua" pitchFamily="2" charset="-127"/>
              </a:rPr>
              <a:t>테크리더</a:t>
            </a:r>
            <a:endParaRPr lang="en-US" altLang="ko-KR" dirty="0">
              <a:latin typeface="Jua" pitchFamily="2" charset="-127"/>
              <a:ea typeface="Jua" pitchFamily="2" charset="-127"/>
            </a:endParaRPr>
          </a:p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PPT</a:t>
            </a:r>
            <a:endParaRPr lang="ko-KR" altLang="en-US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F3F89B2-F42D-4949-9576-D9C174FC34FF}"/>
              </a:ext>
            </a:extLst>
          </p:cNvPr>
          <p:cNvSpPr txBox="1"/>
          <p:nvPr/>
        </p:nvSpPr>
        <p:spPr>
          <a:xfrm>
            <a:off x="14893916" y="6952517"/>
            <a:ext cx="1567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BE</a:t>
            </a:r>
          </a:p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IoT</a:t>
            </a:r>
          </a:p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UCC</a:t>
            </a:r>
            <a:endParaRPr lang="ko-KR" altLang="en-US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40B5ADE-FF67-40AC-BD04-ABED96F98523}"/>
              </a:ext>
            </a:extLst>
          </p:cNvPr>
          <p:cNvSpPr txBox="1"/>
          <p:nvPr/>
        </p:nvSpPr>
        <p:spPr>
          <a:xfrm>
            <a:off x="2111657" y="8240574"/>
            <a:ext cx="169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Jua" pitchFamily="2" charset="-127"/>
                <a:ea typeface="Jua" pitchFamily="2" charset="-127"/>
              </a:rPr>
              <a:t>캠퍼스 홍보모델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5BAAE04-4C5C-4B01-A2AF-5A4FD90A0BAB}"/>
              </a:ext>
            </a:extLst>
          </p:cNvPr>
          <p:cNvSpPr txBox="1"/>
          <p:nvPr/>
        </p:nvSpPr>
        <p:spPr>
          <a:xfrm>
            <a:off x="5812782" y="8257351"/>
            <a:ext cx="144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Jua" pitchFamily="2" charset="-127"/>
                <a:ea typeface="Jua" pitchFamily="2" charset="-127"/>
              </a:rPr>
              <a:t>대전 이동욱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EF488DE-99B2-404D-9178-80B9E6E9D465}"/>
              </a:ext>
            </a:extLst>
          </p:cNvPr>
          <p:cNvSpPr txBox="1"/>
          <p:nvPr/>
        </p:nvSpPr>
        <p:spPr>
          <a:xfrm>
            <a:off x="9307475" y="8240574"/>
            <a:ext cx="15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$exit()</a:t>
            </a:r>
            <a:endParaRPr lang="ko-KR" altLang="en-US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BF33947-9F36-4479-B925-94F624ECB465}"/>
              </a:ext>
            </a:extLst>
          </p:cNvPr>
          <p:cNvSpPr txBox="1"/>
          <p:nvPr/>
        </p:nvSpPr>
        <p:spPr>
          <a:xfrm>
            <a:off x="11741610" y="8240574"/>
            <a:ext cx="193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ua" pitchFamily="2" charset="-127"/>
                <a:ea typeface="Jua" pitchFamily="2" charset="-127"/>
              </a:rPr>
              <a:t>7</a:t>
            </a:r>
            <a:r>
              <a:rPr lang="ko-KR" altLang="en-US" dirty="0">
                <a:latin typeface="Jua" pitchFamily="2" charset="-127"/>
                <a:ea typeface="Jua" pitchFamily="2" charset="-127"/>
              </a:rPr>
              <a:t>팀 프린스 민상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9E7811B-6DEF-49C4-B9CE-5FE577274B2A}"/>
              </a:ext>
            </a:extLst>
          </p:cNvPr>
          <p:cNvSpPr txBox="1"/>
          <p:nvPr/>
        </p:nvSpPr>
        <p:spPr>
          <a:xfrm>
            <a:off x="15738041" y="8240574"/>
            <a:ext cx="156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Jua" pitchFamily="2" charset="-127"/>
                <a:ea typeface="Jua" pitchFamily="2" charset="-127"/>
              </a:rPr>
              <a:t>건강지키미</a:t>
            </a:r>
            <a:endParaRPr lang="ko-KR" altLang="en-US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85B87133-7A8E-403F-A33B-9E842A007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855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$ exit()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F6048560-2DBE-4A3E-8232-93EB414CD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77343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Whitney"/>
              </a:rPr>
              <a:t>#일반에 메시지 보내기</a:t>
            </a: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192FC43F-C4D9-47E8-8E6D-EF4EC7B99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773430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Arial" panose="020B0604020202020204" pitchFamily="34" charset="0"/>
                <a:ea typeface="Whitney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6AC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02" y="750502"/>
              <a:ext cx="10438095" cy="1176190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152381"/>
            <a:ext cx="17266667" cy="9712999"/>
            <a:chOff x="516701" y="152381"/>
            <a:chExt cx="17266667" cy="97129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16701" y="370142"/>
              <a:ext cx="17266028" cy="9487001"/>
              <a:chOff x="516701" y="370142"/>
              <a:chExt cx="17266028" cy="948700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771703" y="-4118728"/>
                <a:ext cx="34533333" cy="1898095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16701" y="370142"/>
                <a:ext cx="17266028" cy="94870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4827" y="152381"/>
              <a:ext cx="16279450" cy="926831"/>
              <a:chOff x="914827" y="152381"/>
              <a:chExt cx="16279450" cy="92683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197783" y="-284038"/>
                <a:ext cx="32561905" cy="1857143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4827" y="152381"/>
                <a:ext cx="16279450" cy="92683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859241" y="2090722"/>
            <a:ext cx="10443680" cy="5104130"/>
            <a:chOff x="3859241" y="2090722"/>
            <a:chExt cx="10443680" cy="51041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1187" y="-304877"/>
              <a:ext cx="20895238" cy="102095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9241" y="2090722"/>
              <a:ext cx="10443680" cy="51041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45573" y="2600527"/>
            <a:ext cx="9429832" cy="3997157"/>
            <a:chOff x="4345573" y="2600527"/>
            <a:chExt cx="9429832" cy="39971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04303" y="774460"/>
              <a:ext cx="18866667" cy="800000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5573" y="2600527"/>
              <a:ext cx="9429832" cy="3997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57143" y="7347815"/>
            <a:ext cx="6171429" cy="2591953"/>
            <a:chOff x="6057143" y="7347815"/>
            <a:chExt cx="6171429" cy="25919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143" y="7347815"/>
              <a:ext cx="6171429" cy="2591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07543" y="2139089"/>
            <a:ext cx="2244281" cy="699735"/>
            <a:chOff x="3207543" y="2139089"/>
            <a:chExt cx="2244281" cy="6997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220000">
              <a:off x="3207543" y="2139089"/>
              <a:ext cx="2244281" cy="69973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E2CF5BF-362F-4A75-A25E-3A6E7F5E526D}"/>
              </a:ext>
            </a:extLst>
          </p:cNvPr>
          <p:cNvSpPr txBox="1"/>
          <p:nvPr/>
        </p:nvSpPr>
        <p:spPr>
          <a:xfrm>
            <a:off x="7338035" y="4091273"/>
            <a:ext cx="3486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Jua" pitchFamily="2" charset="-127"/>
                <a:ea typeface="Jua" pitchFamily="2" charset="-127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D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5271" y="399999"/>
            <a:ext cx="17266028" cy="9487001"/>
            <a:chOff x="516701" y="398713"/>
            <a:chExt cx="17266028" cy="9487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88267" y="-4177993"/>
              <a:ext cx="34533333" cy="1898095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701" y="398713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827" y="180952"/>
            <a:ext cx="16279450" cy="926831"/>
            <a:chOff x="914827" y="180952"/>
            <a:chExt cx="16279450" cy="9268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827" y="180952"/>
              <a:ext cx="16279450" cy="926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8803" y="2115783"/>
            <a:ext cx="7230393" cy="5562599"/>
            <a:chOff x="370003" y="2428138"/>
            <a:chExt cx="7230393" cy="19360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04232" y="1516178"/>
              <a:ext cx="14466667" cy="387619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003" y="2428138"/>
              <a:ext cx="7230393" cy="19360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2468" y="2373944"/>
            <a:ext cx="3404475" cy="12019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87383" y="1415761"/>
            <a:ext cx="871813" cy="958183"/>
            <a:chOff x="14308767" y="2118775"/>
            <a:chExt cx="871813" cy="9581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08767" y="2118775"/>
              <a:ext cx="871813" cy="9581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6701" y="6697738"/>
            <a:ext cx="3482874" cy="3196214"/>
            <a:chOff x="516701" y="6697738"/>
            <a:chExt cx="3482874" cy="31962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16701" y="8118071"/>
              <a:ext cx="3482874" cy="1775880"/>
              <a:chOff x="516701" y="8118071"/>
              <a:chExt cx="3482874" cy="177588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177044" y="7246786"/>
                <a:ext cx="6971429" cy="355238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16701" y="8118071"/>
                <a:ext cx="3482874" cy="177588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435666" y="7430978"/>
              <a:ext cx="989636" cy="687092"/>
              <a:chOff x="2435666" y="7430978"/>
              <a:chExt cx="989636" cy="68709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59430" y="7087865"/>
                <a:ext cx="1980952" cy="138095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435666" y="7430978"/>
                <a:ext cx="989636" cy="68709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96297" y="6697738"/>
              <a:ext cx="2160673" cy="3107898"/>
              <a:chOff x="796297" y="6697738"/>
              <a:chExt cx="2160673" cy="31078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29664" y="5164977"/>
                <a:ext cx="4323810" cy="6219048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96297" y="6697738"/>
                <a:ext cx="2160673" cy="3107898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62468" y="5902665"/>
            <a:ext cx="3196023" cy="86000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62468" y="4897083"/>
            <a:ext cx="3418189" cy="86000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62468" y="3711913"/>
            <a:ext cx="3853378" cy="8600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060352" y="3379866"/>
            <a:ext cx="2560274" cy="256146"/>
            <a:chOff x="8060352" y="3379866"/>
            <a:chExt cx="2560274" cy="25614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60352" y="3379866"/>
              <a:ext cx="2560274" cy="25614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60352" y="4364155"/>
            <a:ext cx="2560274" cy="256146"/>
            <a:chOff x="8060352" y="4364155"/>
            <a:chExt cx="2560274" cy="2561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60352" y="4364155"/>
              <a:ext cx="2560274" cy="256146"/>
            </a:xfrm>
            <a:prstGeom prst="rect">
              <a:avLst/>
            </a:prstGeom>
          </p:spPr>
        </p:pic>
      </p:grpSp>
      <p:pic>
        <p:nvPicPr>
          <p:cNvPr id="39" name="Object 40">
            <a:extLst>
              <a:ext uri="{FF2B5EF4-FFF2-40B4-BE49-F238E27FC236}">
                <a16:creationId xmlns:a16="http://schemas.microsoft.com/office/drawing/2014/main" id="{E7D11E94-24F1-4515-AC04-5EE7F76CCA14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86484" y="2906165"/>
            <a:ext cx="468570" cy="468570"/>
          </a:xfrm>
          <a:prstGeom prst="rect">
            <a:avLst/>
          </a:prstGeom>
        </p:spPr>
      </p:pic>
      <p:pic>
        <p:nvPicPr>
          <p:cNvPr id="40" name="Object 40">
            <a:extLst>
              <a:ext uri="{FF2B5EF4-FFF2-40B4-BE49-F238E27FC236}">
                <a16:creationId xmlns:a16="http://schemas.microsoft.com/office/drawing/2014/main" id="{4BF3A027-483E-46F4-A2F4-196A5761C296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86484" y="3885894"/>
            <a:ext cx="468570" cy="468570"/>
          </a:xfrm>
          <a:prstGeom prst="rect">
            <a:avLst/>
          </a:prstGeom>
        </p:spPr>
      </p:pic>
      <p:pic>
        <p:nvPicPr>
          <p:cNvPr id="42" name="Object 40">
            <a:extLst>
              <a:ext uri="{FF2B5EF4-FFF2-40B4-BE49-F238E27FC236}">
                <a16:creationId xmlns:a16="http://schemas.microsoft.com/office/drawing/2014/main" id="{64750BFC-9AF1-486A-A3AA-90B1805EA714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86484" y="5037654"/>
            <a:ext cx="468570" cy="468570"/>
          </a:xfrm>
          <a:prstGeom prst="rect">
            <a:avLst/>
          </a:prstGeom>
        </p:spPr>
      </p:pic>
      <p:pic>
        <p:nvPicPr>
          <p:cNvPr id="46" name="Object 40">
            <a:extLst>
              <a:ext uri="{FF2B5EF4-FFF2-40B4-BE49-F238E27FC236}">
                <a16:creationId xmlns:a16="http://schemas.microsoft.com/office/drawing/2014/main" id="{ADA7441F-831F-4357-AB86-1E09E3A82ED0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86484" y="6118317"/>
            <a:ext cx="468570" cy="468570"/>
          </a:xfrm>
          <a:prstGeom prst="rect">
            <a:avLst/>
          </a:prstGeom>
        </p:spPr>
      </p:pic>
      <p:grpSp>
        <p:nvGrpSpPr>
          <p:cNvPr id="48" name="그룹 1014">
            <a:extLst>
              <a:ext uri="{FF2B5EF4-FFF2-40B4-BE49-F238E27FC236}">
                <a16:creationId xmlns:a16="http://schemas.microsoft.com/office/drawing/2014/main" id="{FD6625B0-3870-49A0-A133-76E006CB2EDD}"/>
              </a:ext>
            </a:extLst>
          </p:cNvPr>
          <p:cNvGrpSpPr/>
          <p:nvPr/>
        </p:nvGrpSpPr>
        <p:grpSpPr>
          <a:xfrm>
            <a:off x="8060352" y="5646519"/>
            <a:ext cx="2560274" cy="256146"/>
            <a:chOff x="8060352" y="4364155"/>
            <a:chExt cx="2560274" cy="256146"/>
          </a:xfrm>
        </p:grpSpPr>
        <p:pic>
          <p:nvPicPr>
            <p:cNvPr id="49" name="Object 49">
              <a:extLst>
                <a:ext uri="{FF2B5EF4-FFF2-40B4-BE49-F238E27FC236}">
                  <a16:creationId xmlns:a16="http://schemas.microsoft.com/office/drawing/2014/main" id="{2F8C80D8-6FCD-499B-9763-546A4CC52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60352" y="4364155"/>
              <a:ext cx="2560274" cy="256146"/>
            </a:xfrm>
            <a:prstGeom prst="rect">
              <a:avLst/>
            </a:prstGeom>
          </p:spPr>
        </p:pic>
      </p:grpSp>
      <p:grpSp>
        <p:nvGrpSpPr>
          <p:cNvPr id="51" name="그룹 1014">
            <a:extLst>
              <a:ext uri="{FF2B5EF4-FFF2-40B4-BE49-F238E27FC236}">
                <a16:creationId xmlns:a16="http://schemas.microsoft.com/office/drawing/2014/main" id="{074D5874-5B51-4D15-B958-93162D7AB6D0}"/>
              </a:ext>
            </a:extLst>
          </p:cNvPr>
          <p:cNvGrpSpPr/>
          <p:nvPr/>
        </p:nvGrpSpPr>
        <p:grpSpPr>
          <a:xfrm>
            <a:off x="8060352" y="6586887"/>
            <a:ext cx="2560274" cy="256146"/>
            <a:chOff x="8060352" y="4364155"/>
            <a:chExt cx="2560274" cy="256146"/>
          </a:xfrm>
        </p:grpSpPr>
        <p:pic>
          <p:nvPicPr>
            <p:cNvPr id="52" name="Object 49">
              <a:extLst>
                <a:ext uri="{FF2B5EF4-FFF2-40B4-BE49-F238E27FC236}">
                  <a16:creationId xmlns:a16="http://schemas.microsoft.com/office/drawing/2014/main" id="{5EC3F1E5-9563-4FEC-8A48-53D9C98E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60352" y="4364155"/>
              <a:ext cx="2560274" cy="256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02" y="750502"/>
              <a:ext cx="10438095" cy="1176190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8267" y="-4206565"/>
              <a:ext cx="34533333" cy="1898095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1978" y="3476842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701666" y="3763538"/>
            <a:ext cx="92327" cy="5474527"/>
            <a:chOff x="8701666" y="3763538"/>
            <a:chExt cx="92327" cy="547452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010566" y="6454638"/>
              <a:ext cx="5474527" cy="92327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52747F-75BC-438A-9FA2-363E93B4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773" y="4569120"/>
            <a:ext cx="6557619" cy="35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B67C09-DFD7-4398-B3DA-042EFFE9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75" y="4375688"/>
            <a:ext cx="469582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2956CAA-4539-4C08-983D-31B6A961E5F4}"/>
              </a:ext>
            </a:extLst>
          </p:cNvPr>
          <p:cNvSpPr txBox="1"/>
          <p:nvPr/>
        </p:nvSpPr>
        <p:spPr>
          <a:xfrm>
            <a:off x="7423716" y="1767048"/>
            <a:ext cx="3486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Jua" pitchFamily="2" charset="-127"/>
                <a:ea typeface="Jua" pitchFamily="2" charset="-127"/>
              </a:rPr>
              <a:t>문제 인식</a:t>
            </a:r>
          </a:p>
        </p:txBody>
      </p:sp>
      <p:grpSp>
        <p:nvGrpSpPr>
          <p:cNvPr id="1009" name="그룹 1009"/>
          <p:cNvGrpSpPr/>
          <p:nvPr/>
        </p:nvGrpSpPr>
        <p:grpSpPr>
          <a:xfrm rot="19873460">
            <a:off x="2014414" y="4106890"/>
            <a:ext cx="1241342" cy="593010"/>
            <a:chOff x="1727509" y="6338037"/>
            <a:chExt cx="1241342" cy="5930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0000">
              <a:off x="1727509" y="6338037"/>
              <a:ext cx="1241342" cy="593010"/>
            </a:xfrm>
            <a:prstGeom prst="rect">
              <a:avLst/>
            </a:prstGeom>
          </p:spPr>
        </p:pic>
      </p:grpSp>
      <p:grpSp>
        <p:nvGrpSpPr>
          <p:cNvPr id="60" name="그룹 1010">
            <a:extLst>
              <a:ext uri="{FF2B5EF4-FFF2-40B4-BE49-F238E27FC236}">
                <a16:creationId xmlns:a16="http://schemas.microsoft.com/office/drawing/2014/main" id="{8AB96B52-0FB6-4D4E-BA7E-4A7A3BA0763B}"/>
              </a:ext>
            </a:extLst>
          </p:cNvPr>
          <p:cNvGrpSpPr/>
          <p:nvPr/>
        </p:nvGrpSpPr>
        <p:grpSpPr>
          <a:xfrm rot="962990">
            <a:off x="15360279" y="4183947"/>
            <a:ext cx="1709405" cy="552585"/>
            <a:chOff x="8328702" y="3277959"/>
            <a:chExt cx="1709405" cy="552585"/>
          </a:xfrm>
        </p:grpSpPr>
        <p:pic>
          <p:nvPicPr>
            <p:cNvPr id="63" name="Object 41">
              <a:extLst>
                <a:ext uri="{FF2B5EF4-FFF2-40B4-BE49-F238E27FC236}">
                  <a16:creationId xmlns:a16="http://schemas.microsoft.com/office/drawing/2014/main" id="{D5B36FA0-E486-4423-A730-94F2CC46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8702" y="3277959"/>
              <a:ext cx="1709405" cy="552585"/>
            </a:xfrm>
            <a:prstGeom prst="rect">
              <a:avLst/>
            </a:prstGeom>
          </p:spPr>
        </p:pic>
      </p:grpSp>
      <p:grpSp>
        <p:nvGrpSpPr>
          <p:cNvPr id="65" name="그룹 1011">
            <a:extLst>
              <a:ext uri="{FF2B5EF4-FFF2-40B4-BE49-F238E27FC236}">
                <a16:creationId xmlns:a16="http://schemas.microsoft.com/office/drawing/2014/main" id="{650F2178-1465-44C6-A85D-C00431FD8F05}"/>
              </a:ext>
            </a:extLst>
          </p:cNvPr>
          <p:cNvGrpSpPr/>
          <p:nvPr/>
        </p:nvGrpSpPr>
        <p:grpSpPr>
          <a:xfrm rot="5636398">
            <a:off x="15858478" y="7835941"/>
            <a:ext cx="1265584" cy="458105"/>
            <a:chOff x="12924247" y="6125052"/>
            <a:chExt cx="1415760" cy="545329"/>
          </a:xfrm>
        </p:grpSpPr>
        <p:pic>
          <p:nvPicPr>
            <p:cNvPr id="67" name="Object 39">
              <a:extLst>
                <a:ext uri="{FF2B5EF4-FFF2-40B4-BE49-F238E27FC236}">
                  <a16:creationId xmlns:a16="http://schemas.microsoft.com/office/drawing/2014/main" id="{D8689DC3-3938-4149-AD17-B66CDAB64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980000">
              <a:off x="12924247" y="6125052"/>
              <a:ext cx="1415760" cy="545329"/>
            </a:xfrm>
            <a:prstGeom prst="rect">
              <a:avLst/>
            </a:prstGeom>
          </p:spPr>
        </p:pic>
      </p:grpSp>
      <p:grpSp>
        <p:nvGrpSpPr>
          <p:cNvPr id="70" name="그룹 1021">
            <a:extLst>
              <a:ext uri="{FF2B5EF4-FFF2-40B4-BE49-F238E27FC236}">
                <a16:creationId xmlns:a16="http://schemas.microsoft.com/office/drawing/2014/main" id="{C6139B24-A9CB-488A-BB8F-069952D2828A}"/>
              </a:ext>
            </a:extLst>
          </p:cNvPr>
          <p:cNvGrpSpPr/>
          <p:nvPr/>
        </p:nvGrpSpPr>
        <p:grpSpPr>
          <a:xfrm>
            <a:off x="746050" y="1448913"/>
            <a:ext cx="2225750" cy="575471"/>
            <a:chOff x="2859339" y="3358023"/>
            <a:chExt cx="1845726" cy="575471"/>
          </a:xfrm>
        </p:grpSpPr>
        <p:pic>
          <p:nvPicPr>
            <p:cNvPr id="72" name="Object 74">
              <a:extLst>
                <a:ext uri="{FF2B5EF4-FFF2-40B4-BE49-F238E27FC236}">
                  <a16:creationId xmlns:a16="http://schemas.microsoft.com/office/drawing/2014/main" id="{B4996174-C671-4E6E-B880-F74BFB05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40000">
              <a:off x="2859339" y="3358023"/>
              <a:ext cx="1845726" cy="575471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DB3E384-4256-4EDF-9651-B559B68013DC}"/>
              </a:ext>
            </a:extLst>
          </p:cNvPr>
          <p:cNvSpPr txBox="1"/>
          <p:nvPr/>
        </p:nvSpPr>
        <p:spPr>
          <a:xfrm>
            <a:off x="1031889" y="1477522"/>
            <a:ext cx="209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Jua" pitchFamily="2" charset="-127"/>
                <a:ea typeface="Jua" pitchFamily="2" charset="-127"/>
              </a:rPr>
              <a:t>기획 배경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F0EBC62-6C46-486B-BCA8-92606DE9DE23}"/>
              </a:ext>
            </a:extLst>
          </p:cNvPr>
          <p:cNvSpPr txBox="1"/>
          <p:nvPr/>
        </p:nvSpPr>
        <p:spPr>
          <a:xfrm>
            <a:off x="13816541" y="8820910"/>
            <a:ext cx="560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Jua" pitchFamily="2" charset="-127"/>
                <a:ea typeface="Jua" pitchFamily="2" charset="-127"/>
              </a:rPr>
              <a:t>출처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Jua" pitchFamily="2" charset="-127"/>
                <a:ea typeface="Jua" pitchFamily="2" charset="-127"/>
              </a:rPr>
              <a:t>:</a:t>
            </a:r>
            <a:r>
              <a:rPr lang="en-US" altLang="ko-KR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Whitney"/>
                <a:hlinkClick r:id="rId17" tooltip="http://www.medigatenews.com/stand/185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http://www.medigatenews.com/stand/1851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Whitney"/>
            </a:endParaRPr>
          </a:p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Jua" pitchFamily="2" charset="-127"/>
                <a:ea typeface="Jua" pitchFamily="2" charset="-127"/>
              </a:rPr>
              <a:t>출처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Jua" pitchFamily="2" charset="-127"/>
                <a:ea typeface="Jua" pitchFamily="2" charset="-127"/>
              </a:rPr>
              <a:t>:</a:t>
            </a:r>
            <a:r>
              <a:rPr lang="en-US" altLang="ko-KR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Whitney"/>
                <a:hlinkClick r:id="rId18" tooltip="https://news.joins.com/article/2411978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https://news.joins.com/article/24119786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9A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326" y="3533053"/>
            <a:ext cx="5218871" cy="5878105"/>
            <a:chOff x="6509326" y="3533053"/>
            <a:chExt cx="5218871" cy="5878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0602" y="750502"/>
              <a:ext cx="10438095" cy="1176190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326" y="3533053"/>
              <a:ext cx="5218871" cy="5878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701" y="370142"/>
            <a:ext cx="17266028" cy="9487001"/>
            <a:chOff x="516701" y="370142"/>
            <a:chExt cx="17266028" cy="94870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88267" y="-4206565"/>
              <a:ext cx="34533333" cy="1898095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701" y="370142"/>
              <a:ext cx="17266028" cy="9487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827" y="3533053"/>
            <a:ext cx="16545147" cy="6033818"/>
            <a:chOff x="914827" y="3533053"/>
            <a:chExt cx="16545147" cy="6033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827" y="3533053"/>
              <a:ext cx="16545147" cy="6033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7616" y="6454638"/>
            <a:ext cx="5474527" cy="92327"/>
            <a:chOff x="6407616" y="6454638"/>
            <a:chExt cx="5474527" cy="923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07616" y="6454638"/>
              <a:ext cx="5474527" cy="92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206" y="-3791690"/>
            <a:ext cx="1674031" cy="12138053"/>
            <a:chOff x="8571206" y="-3791690"/>
            <a:chExt cx="1674031" cy="1213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571206" y="-3791690"/>
              <a:ext cx="1674031" cy="12138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827" y="152381"/>
            <a:ext cx="16279450" cy="926831"/>
            <a:chOff x="914827" y="152381"/>
            <a:chExt cx="16279450" cy="9268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27" y="152381"/>
              <a:ext cx="16279450" cy="9268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85295" y="1287645"/>
            <a:ext cx="493239" cy="982591"/>
            <a:chOff x="3185295" y="1287645"/>
            <a:chExt cx="493239" cy="9825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0">
              <a:off x="3185295" y="1287645"/>
              <a:ext cx="493239" cy="9825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5529" y="2721892"/>
            <a:ext cx="2560274" cy="256146"/>
            <a:chOff x="9408221" y="2643042"/>
            <a:chExt cx="2560274" cy="256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08221" y="2643042"/>
              <a:ext cx="2560274" cy="2561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11648" y="3680753"/>
            <a:ext cx="5445884" cy="4432297"/>
            <a:chOff x="2011648" y="3680753"/>
            <a:chExt cx="5445884" cy="443229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800901" y="3847605"/>
              <a:ext cx="4656631" cy="1380966"/>
              <a:chOff x="2800901" y="3847605"/>
              <a:chExt cx="4656631" cy="138096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7705" y="3242505"/>
                <a:ext cx="9314286" cy="2771429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00901" y="3847605"/>
                <a:ext cx="4656631" cy="13809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243505" y="3680753"/>
              <a:ext cx="1786076" cy="687969"/>
              <a:chOff x="2243505" y="3680753"/>
              <a:chExt cx="1786076" cy="68796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980000">
                <a:off x="2243505" y="3680753"/>
                <a:ext cx="1786076" cy="6879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011648" y="5636716"/>
              <a:ext cx="468570" cy="468570"/>
              <a:chOff x="2011648" y="5636716"/>
              <a:chExt cx="468570" cy="46857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011648" y="5636716"/>
                <a:ext cx="468570" cy="46857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068791" y="7644480"/>
              <a:ext cx="468570" cy="468570"/>
              <a:chOff x="2068791" y="7644480"/>
              <a:chExt cx="468570" cy="46857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068791" y="7644480"/>
                <a:ext cx="468570" cy="46857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876786" y="3856486"/>
            <a:ext cx="12741022" cy="4213849"/>
            <a:chOff x="2876786" y="3856486"/>
            <a:chExt cx="12741022" cy="42138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876786" y="5543351"/>
              <a:ext cx="10441338" cy="764691"/>
              <a:chOff x="2876786" y="5543351"/>
              <a:chExt cx="10441338" cy="76469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80000">
                <a:off x="2876786" y="5543351"/>
                <a:ext cx="2326279" cy="691850"/>
              </a:xfrm>
              <a:prstGeom prst="rect">
                <a:avLst/>
              </a:prstGeom>
            </p:spPr>
          </p:pic>
          <p:pic>
            <p:nvPicPr>
              <p:cNvPr id="68" name="Object 49">
                <a:extLst>
                  <a:ext uri="{FF2B5EF4-FFF2-40B4-BE49-F238E27FC236}">
                    <a16:creationId xmlns:a16="http://schemas.microsoft.com/office/drawing/2014/main" id="{A5D3E0CE-C5FF-43B6-9947-36E96D591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80000">
                <a:off x="10991845" y="5616192"/>
                <a:ext cx="2326279" cy="69185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961177" y="3856486"/>
              <a:ext cx="4656631" cy="1380966"/>
              <a:chOff x="10961177" y="3856486"/>
              <a:chExt cx="4656631" cy="138096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17981" y="3251385"/>
                <a:ext cx="9314286" cy="2771429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961177" y="3856486"/>
                <a:ext cx="4656631" cy="138096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53555" y="5686322"/>
              <a:ext cx="468570" cy="468570"/>
              <a:chOff x="9853555" y="5686322"/>
              <a:chExt cx="468570" cy="46857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53555" y="5686322"/>
                <a:ext cx="468570" cy="46857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866043" y="7601765"/>
              <a:ext cx="468570" cy="468570"/>
              <a:chOff x="9866043" y="7601765"/>
              <a:chExt cx="468570" cy="46857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66043" y="7601765"/>
                <a:ext cx="468570" cy="468570"/>
              </a:xfrm>
              <a:prstGeom prst="rect">
                <a:avLst/>
              </a:prstGeom>
            </p:spPr>
          </p:pic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8DE6EDE-276F-4CB9-9108-BBCFA696B206}"/>
              </a:ext>
            </a:extLst>
          </p:cNvPr>
          <p:cNvSpPr txBox="1"/>
          <p:nvPr/>
        </p:nvSpPr>
        <p:spPr>
          <a:xfrm>
            <a:off x="7423716" y="1768574"/>
            <a:ext cx="3486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Jua" pitchFamily="2" charset="-127"/>
                <a:ea typeface="Jua" pitchFamily="2" charset="-127"/>
              </a:rPr>
              <a:t>원인 분석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77BC20-52E9-492B-A6E7-34622486DDA7}"/>
              </a:ext>
            </a:extLst>
          </p:cNvPr>
          <p:cNvSpPr txBox="1"/>
          <p:nvPr/>
        </p:nvSpPr>
        <p:spPr>
          <a:xfrm>
            <a:off x="3844631" y="4122589"/>
            <a:ext cx="2859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Jua" pitchFamily="2" charset="-127"/>
                <a:ea typeface="Jua" pitchFamily="2" charset="-127"/>
              </a:rPr>
              <a:t>재료 문제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BC0F85-2E8F-4B1E-9557-81C7BBB10E87}"/>
              </a:ext>
            </a:extLst>
          </p:cNvPr>
          <p:cNvSpPr txBox="1"/>
          <p:nvPr/>
        </p:nvSpPr>
        <p:spPr>
          <a:xfrm>
            <a:off x="11645847" y="4134580"/>
            <a:ext cx="3365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Jua" pitchFamily="2" charset="-127"/>
                <a:ea typeface="Jua" pitchFamily="2" charset="-127"/>
              </a:rPr>
              <a:t>레시피 문제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56E321-33A5-432B-B23A-9D4D540FE6DE}"/>
              </a:ext>
            </a:extLst>
          </p:cNvPr>
          <p:cNvSpPr txBox="1"/>
          <p:nvPr/>
        </p:nvSpPr>
        <p:spPr>
          <a:xfrm>
            <a:off x="2936311" y="5546082"/>
            <a:ext cx="560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유통기한을 매번 깜빡해요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3A866F-A264-4D09-8BA0-F38896CF9E28}"/>
              </a:ext>
            </a:extLst>
          </p:cNvPr>
          <p:cNvSpPr txBox="1"/>
          <p:nvPr/>
        </p:nvSpPr>
        <p:spPr>
          <a:xfrm>
            <a:off x="10913069" y="7558411"/>
            <a:ext cx="4936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자주 만들지 않아서 매번 까먹어요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39F6C0-01A4-443D-AFA6-60D1B124F47C}"/>
              </a:ext>
            </a:extLst>
          </p:cNvPr>
          <p:cNvSpPr txBox="1"/>
          <p:nvPr/>
        </p:nvSpPr>
        <p:spPr>
          <a:xfrm>
            <a:off x="10913069" y="5549952"/>
            <a:ext cx="5306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가진 재료만으로 요리하고 싶어요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0A81B4-4782-41F2-92CC-6CB043D2A957}"/>
              </a:ext>
            </a:extLst>
          </p:cNvPr>
          <p:cNvSpPr txBox="1"/>
          <p:nvPr/>
        </p:nvSpPr>
        <p:spPr>
          <a:xfrm>
            <a:off x="2933536" y="7512885"/>
            <a:ext cx="500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냉장고에 뭐가 있었지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?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74" name="그룹 1021">
            <a:extLst>
              <a:ext uri="{FF2B5EF4-FFF2-40B4-BE49-F238E27FC236}">
                <a16:creationId xmlns:a16="http://schemas.microsoft.com/office/drawing/2014/main" id="{50221900-BC0A-4C33-9E14-AC4AD885D81C}"/>
              </a:ext>
            </a:extLst>
          </p:cNvPr>
          <p:cNvGrpSpPr/>
          <p:nvPr/>
        </p:nvGrpSpPr>
        <p:grpSpPr>
          <a:xfrm>
            <a:off x="746050" y="1448913"/>
            <a:ext cx="2225750" cy="575471"/>
            <a:chOff x="2859339" y="3358023"/>
            <a:chExt cx="1845726" cy="575471"/>
          </a:xfrm>
        </p:grpSpPr>
        <p:pic>
          <p:nvPicPr>
            <p:cNvPr id="75" name="Object 74">
              <a:extLst>
                <a:ext uri="{FF2B5EF4-FFF2-40B4-BE49-F238E27FC236}">
                  <a16:creationId xmlns:a16="http://schemas.microsoft.com/office/drawing/2014/main" id="{D1420E25-8A63-4AE7-A8A7-FE728C1B8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40000">
              <a:off x="2859339" y="3358023"/>
              <a:ext cx="1845726" cy="57547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706D699-B285-4DD5-8C61-E969A09C75E6}"/>
              </a:ext>
            </a:extLst>
          </p:cNvPr>
          <p:cNvSpPr txBox="1"/>
          <p:nvPr/>
        </p:nvSpPr>
        <p:spPr>
          <a:xfrm>
            <a:off x="1031889" y="1477522"/>
            <a:ext cx="209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Jua" pitchFamily="2" charset="-127"/>
                <a:ea typeface="Jua" pitchFamily="2" charset="-127"/>
              </a:rPr>
              <a:t>기획 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5B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6701" y="152381"/>
            <a:ext cx="17266667" cy="9712999"/>
            <a:chOff x="516701" y="152381"/>
            <a:chExt cx="17266667" cy="97129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6701" y="370142"/>
              <a:ext cx="17266028" cy="9487001"/>
              <a:chOff x="516701" y="370142"/>
              <a:chExt cx="17266028" cy="94870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888267" y="-4206565"/>
                <a:ext cx="34533333" cy="1898095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6701" y="370142"/>
                <a:ext cx="17266028" cy="94870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827" y="152381"/>
              <a:ext cx="16279450" cy="926831"/>
              <a:chOff x="914827" y="152381"/>
              <a:chExt cx="16279450" cy="926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4827" y="152381"/>
                <a:ext cx="16279450" cy="92683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13246" y="3621868"/>
            <a:ext cx="5044410" cy="5731389"/>
            <a:chOff x="1213246" y="3621868"/>
            <a:chExt cx="5044410" cy="57313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93802" y="910149"/>
              <a:ext cx="10095238" cy="1146666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3246" y="3621868"/>
              <a:ext cx="5044410" cy="57313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8042" y="3978366"/>
            <a:ext cx="4414817" cy="1421802"/>
            <a:chOff x="1528042" y="3978366"/>
            <a:chExt cx="4414817" cy="14218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88679" y="3356883"/>
              <a:ext cx="8838095" cy="284761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042" y="3978366"/>
              <a:ext cx="4414817" cy="14218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4338" y="937596"/>
            <a:ext cx="10095238" cy="11371429"/>
            <a:chOff x="4232726" y="978980"/>
            <a:chExt cx="10095238" cy="113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2726" y="978980"/>
              <a:ext cx="10095238" cy="1137142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4068" y="3671651"/>
              <a:ext cx="5044410" cy="56816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77861" y="3978366"/>
            <a:ext cx="4414817" cy="1421802"/>
            <a:chOff x="6977861" y="3978366"/>
            <a:chExt cx="4414817" cy="14218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1140" y="3356883"/>
              <a:ext cx="8838095" cy="284761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7861" y="3978366"/>
              <a:ext cx="4414817" cy="14218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74788" y="3621868"/>
            <a:ext cx="5044410" cy="5731389"/>
            <a:chOff x="12074788" y="3621868"/>
            <a:chExt cx="5044410" cy="57313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7740" y="910149"/>
              <a:ext cx="10095238" cy="1146666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4788" y="3621868"/>
              <a:ext cx="5044410" cy="57313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48891" y="3932121"/>
            <a:ext cx="4452802" cy="1434034"/>
            <a:chOff x="12348891" y="3932121"/>
            <a:chExt cx="4452802" cy="14340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13921" y="3301913"/>
              <a:ext cx="8914286" cy="287619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48891" y="3932121"/>
              <a:ext cx="4452802" cy="14340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28702" y="3277959"/>
            <a:ext cx="1709405" cy="552585"/>
            <a:chOff x="8328702" y="3277959"/>
            <a:chExt cx="1709405" cy="5525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28702" y="3277959"/>
              <a:ext cx="1709405" cy="5525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79961" y="3232949"/>
            <a:ext cx="1880676" cy="586368"/>
            <a:chOff x="2679961" y="3232949"/>
            <a:chExt cx="1880676" cy="58636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2679961" y="3232949"/>
              <a:ext cx="1880676" cy="5863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86661" y="2782706"/>
            <a:ext cx="1777262" cy="1523992"/>
            <a:chOff x="13686661" y="2782706"/>
            <a:chExt cx="1777262" cy="152399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980000">
              <a:off x="13686661" y="2782706"/>
              <a:ext cx="1777262" cy="15239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97714" y="7758628"/>
            <a:ext cx="1469400" cy="984757"/>
            <a:chOff x="3516414" y="7856882"/>
            <a:chExt cx="1469400" cy="9847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16414" y="7856882"/>
              <a:ext cx="1469400" cy="9847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438394" y="-4151148"/>
            <a:ext cx="1408927" cy="12491420"/>
            <a:chOff x="8438394" y="-4151148"/>
            <a:chExt cx="1408927" cy="1249142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7825594" y="-10306805"/>
              <a:ext cx="2819048" cy="24990476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8438394" y="-4151148"/>
              <a:ext cx="1408927" cy="1249142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1D9FF0-7B9B-4067-BA27-D7303396318C}"/>
              </a:ext>
            </a:extLst>
          </p:cNvPr>
          <p:cNvSpPr txBox="1"/>
          <p:nvPr/>
        </p:nvSpPr>
        <p:spPr>
          <a:xfrm>
            <a:off x="7423716" y="1581790"/>
            <a:ext cx="3486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Jua" pitchFamily="2" charset="-127"/>
                <a:ea typeface="Jua" pitchFamily="2" charset="-127"/>
              </a:rPr>
              <a:t>해결 방법</a:t>
            </a:r>
          </a:p>
        </p:txBody>
      </p:sp>
      <p:grpSp>
        <p:nvGrpSpPr>
          <p:cNvPr id="63" name="그룹 1020">
            <a:extLst>
              <a:ext uri="{FF2B5EF4-FFF2-40B4-BE49-F238E27FC236}">
                <a16:creationId xmlns:a16="http://schemas.microsoft.com/office/drawing/2014/main" id="{25D7F799-0FF6-4CF0-9493-41D1B27FAF07}"/>
              </a:ext>
            </a:extLst>
          </p:cNvPr>
          <p:cNvGrpSpPr/>
          <p:nvPr/>
        </p:nvGrpSpPr>
        <p:grpSpPr>
          <a:xfrm>
            <a:off x="7107676" y="1265971"/>
            <a:ext cx="2097009" cy="1902686"/>
            <a:chOff x="5277817" y="1240145"/>
            <a:chExt cx="2097009" cy="1902686"/>
          </a:xfrm>
        </p:grpSpPr>
        <p:pic>
          <p:nvPicPr>
            <p:cNvPr id="64" name="Object 71">
              <a:extLst>
                <a:ext uri="{FF2B5EF4-FFF2-40B4-BE49-F238E27FC236}">
                  <a16:creationId xmlns:a16="http://schemas.microsoft.com/office/drawing/2014/main" id="{D747B187-8FF8-48B3-9037-9538A3E44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77817" y="1240145"/>
              <a:ext cx="2097009" cy="1902686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4474C35-2E55-4CEF-99A5-6085AD97FFE4}"/>
              </a:ext>
            </a:extLst>
          </p:cNvPr>
          <p:cNvSpPr txBox="1"/>
          <p:nvPr/>
        </p:nvSpPr>
        <p:spPr>
          <a:xfrm>
            <a:off x="13212696" y="4217914"/>
            <a:ext cx="274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Jua" pitchFamily="2" charset="-127"/>
                <a:ea typeface="Jua" pitchFamily="2" charset="-127"/>
              </a:rPr>
              <a:t>IoT </a:t>
            </a:r>
            <a:r>
              <a:rPr lang="ko-KR" altLang="en-US" sz="4800" dirty="0">
                <a:latin typeface="Jua" pitchFamily="2" charset="-127"/>
                <a:ea typeface="Jua" pitchFamily="2" charset="-127"/>
              </a:rPr>
              <a:t>활용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F164DA-1B5B-4F5D-A3C3-BD2218E6D3F5}"/>
              </a:ext>
            </a:extLst>
          </p:cNvPr>
          <p:cNvSpPr txBox="1"/>
          <p:nvPr/>
        </p:nvSpPr>
        <p:spPr>
          <a:xfrm>
            <a:off x="7654455" y="4217914"/>
            <a:ext cx="3275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Jua" pitchFamily="2" charset="-127"/>
                <a:ea typeface="Jua" pitchFamily="2" charset="-127"/>
              </a:rPr>
              <a:t>레시피 추천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3E9091-FAA5-41DE-BC45-37CB04CEED9E}"/>
              </a:ext>
            </a:extLst>
          </p:cNvPr>
          <p:cNvSpPr txBox="1"/>
          <p:nvPr/>
        </p:nvSpPr>
        <p:spPr>
          <a:xfrm>
            <a:off x="2338837" y="4217914"/>
            <a:ext cx="2791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Jua" pitchFamily="2" charset="-127"/>
                <a:ea typeface="Jua" pitchFamily="2" charset="-127"/>
              </a:rPr>
              <a:t>재료 관리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F793BF7-9F31-482E-B90E-3BBE2CA94E1B}"/>
              </a:ext>
            </a:extLst>
          </p:cNvPr>
          <p:cNvSpPr txBox="1"/>
          <p:nvPr/>
        </p:nvSpPr>
        <p:spPr>
          <a:xfrm>
            <a:off x="7107676" y="5948427"/>
            <a:ext cx="4728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고객 맞춤형 레시피를 추천해주자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BCED01-02CD-4505-AAC5-ECBA3938CB25}"/>
              </a:ext>
            </a:extLst>
          </p:cNvPr>
          <p:cNvSpPr txBox="1"/>
          <p:nvPr/>
        </p:nvSpPr>
        <p:spPr>
          <a:xfrm>
            <a:off x="1744716" y="5948427"/>
            <a:ext cx="397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유통기한이 임박하면 알려주자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CAA3187-D3B3-4E7C-B5E5-8001A8819716}"/>
              </a:ext>
            </a:extLst>
          </p:cNvPr>
          <p:cNvSpPr txBox="1"/>
          <p:nvPr/>
        </p:nvSpPr>
        <p:spPr>
          <a:xfrm>
            <a:off x="12381977" y="5948427"/>
            <a:ext cx="4419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Jua" pitchFamily="2" charset="-127"/>
                <a:ea typeface="Jua" pitchFamily="2" charset="-127"/>
              </a:rPr>
              <a:t>시청각 센서를 통해 알려주자</a:t>
            </a:r>
          </a:p>
        </p:txBody>
      </p:sp>
      <p:pic>
        <p:nvPicPr>
          <p:cNvPr id="4098" name="Picture 2" descr="타이머 무료 아이콘 의 Racing">
            <a:extLst>
              <a:ext uri="{FF2B5EF4-FFF2-40B4-BE49-F238E27FC236}">
                <a16:creationId xmlns:a16="http://schemas.microsoft.com/office/drawing/2014/main" id="{2C15C7D5-A053-478C-B7B9-6EB1340AD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1693" y="7375470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추천 스타 - 무료 상업과 쇼핑개 아이콘">
            <a:extLst>
              <a:ext uri="{FF2B5EF4-FFF2-40B4-BE49-F238E27FC236}">
                <a16:creationId xmlns:a16="http://schemas.microsoft.com/office/drawing/2014/main" id="{4A7708B8-862E-4D9A-8970-97B24D1E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85" y="758102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그룹 1021">
            <a:extLst>
              <a:ext uri="{FF2B5EF4-FFF2-40B4-BE49-F238E27FC236}">
                <a16:creationId xmlns:a16="http://schemas.microsoft.com/office/drawing/2014/main" id="{91B6E3CB-E1FD-4D9B-AA90-D5843A8BF357}"/>
              </a:ext>
            </a:extLst>
          </p:cNvPr>
          <p:cNvGrpSpPr/>
          <p:nvPr/>
        </p:nvGrpSpPr>
        <p:grpSpPr>
          <a:xfrm>
            <a:off x="746050" y="1448913"/>
            <a:ext cx="2225750" cy="575471"/>
            <a:chOff x="2859339" y="3358023"/>
            <a:chExt cx="1845726" cy="575471"/>
          </a:xfrm>
        </p:grpSpPr>
        <p:pic>
          <p:nvPicPr>
            <p:cNvPr id="83" name="Object 74">
              <a:extLst>
                <a:ext uri="{FF2B5EF4-FFF2-40B4-BE49-F238E27FC236}">
                  <a16:creationId xmlns:a16="http://schemas.microsoft.com/office/drawing/2014/main" id="{37CF672C-1D8D-40DA-BBE2-DC20752DC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240000">
              <a:off x="2859339" y="3358023"/>
              <a:ext cx="1845726" cy="575471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98038996-B5D2-4370-B065-48F647B2D2A1}"/>
              </a:ext>
            </a:extLst>
          </p:cNvPr>
          <p:cNvSpPr txBox="1"/>
          <p:nvPr/>
        </p:nvSpPr>
        <p:spPr>
          <a:xfrm>
            <a:off x="1031889" y="1477522"/>
            <a:ext cx="209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Jua" pitchFamily="2" charset="-127"/>
                <a:ea typeface="Jua" pitchFamily="2" charset="-127"/>
              </a:rPr>
              <a:t>기획 배경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001"/>
          <p:cNvGrpSpPr/>
          <p:nvPr/>
        </p:nvGrpSpPr>
        <p:grpSpPr>
          <a:xfrm>
            <a:off x="-7888268" y="-4177994"/>
            <a:ext cx="34533335" cy="18980954"/>
            <a:chOff x="0" y="0"/>
            <a:chExt cx="34533333" cy="18980953"/>
          </a:xfrm>
        </p:grpSpPr>
        <p:pic>
          <p:nvPicPr>
            <p:cNvPr id="150" name="Object 2" descr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4533334" cy="18980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4968" y="4576706"/>
              <a:ext cx="17266029" cy="948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3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27" y="180951"/>
            <a:ext cx="16279450" cy="92683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프로젝트 소개"/>
          <p:cNvSpPr txBox="1"/>
          <p:nvPr/>
        </p:nvSpPr>
        <p:spPr>
          <a:xfrm>
            <a:off x="1904078" y="3942080"/>
            <a:ext cx="13599234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0">
                <a:latin typeface="궁서체 일반체"/>
                <a:ea typeface="궁서체 일반체"/>
                <a:cs typeface="궁서체 일반체"/>
                <a:sym typeface="궁서체 일반체"/>
              </a:defRPr>
            </a:lvl1pPr>
          </a:lstStyle>
          <a:p>
            <a:r>
              <a:rPr dirty="0" err="1">
                <a:latin typeface="Jua" pitchFamily="2" charset="-127"/>
                <a:ea typeface="Jua" pitchFamily="2" charset="-127"/>
              </a:rPr>
              <a:t>프로젝트</a:t>
            </a:r>
            <a:r>
              <a:rPr dirty="0">
                <a:latin typeface="Jua" pitchFamily="2" charset="-127"/>
                <a:ea typeface="Jua" pitchFamily="2" charset="-127"/>
              </a:rPr>
              <a:t> </a:t>
            </a:r>
            <a:r>
              <a:rPr dirty="0" err="1">
                <a:latin typeface="Jua" pitchFamily="2" charset="-127"/>
                <a:ea typeface="Jua" pitchFamily="2" charset="-127"/>
              </a:rPr>
              <a:t>소개</a:t>
            </a:r>
            <a:endParaRPr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156" name="Object 49" descr="Object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1099" y="6412494"/>
            <a:ext cx="3917263" cy="39190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주요기능"/>
          <p:cNvSpPr txBox="1"/>
          <p:nvPr/>
        </p:nvSpPr>
        <p:spPr>
          <a:xfrm>
            <a:off x="2643394" y="7481127"/>
            <a:ext cx="173861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rPr dirty="0" err="1">
                <a:latin typeface="Jua" pitchFamily="2" charset="-127"/>
                <a:ea typeface="Jua" pitchFamily="2" charset="-127"/>
              </a:rPr>
              <a:t>주요기능</a:t>
            </a:r>
            <a:endParaRPr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158" name="Object 40" descr="Object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543" y="8264535"/>
            <a:ext cx="2387844" cy="44743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기대효과"/>
          <p:cNvSpPr txBox="1"/>
          <p:nvPr/>
        </p:nvSpPr>
        <p:spPr>
          <a:xfrm>
            <a:off x="8101562" y="7481127"/>
            <a:ext cx="177869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rPr dirty="0" err="1">
                <a:latin typeface="Jua" pitchFamily="2" charset="-127"/>
                <a:ea typeface="Jua" pitchFamily="2" charset="-127"/>
              </a:rPr>
              <a:t>기대효과</a:t>
            </a:r>
            <a:endParaRPr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160" name="Object 40" descr="Object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711" y="8264535"/>
            <a:ext cx="2387844" cy="44743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차별점"/>
          <p:cNvSpPr txBox="1"/>
          <p:nvPr/>
        </p:nvSpPr>
        <p:spPr>
          <a:xfrm>
            <a:off x="13559731" y="7481127"/>
            <a:ext cx="134587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rPr dirty="0" err="1">
                <a:latin typeface="Jua" pitchFamily="2" charset="-127"/>
                <a:ea typeface="Jua" pitchFamily="2" charset="-127"/>
              </a:rPr>
              <a:t>차별점</a:t>
            </a:r>
            <a:endParaRPr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162" name="Object 40" descr="Object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3879" y="8264535"/>
            <a:ext cx="2387844" cy="4474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그룹 1021">
            <a:extLst>
              <a:ext uri="{FF2B5EF4-FFF2-40B4-BE49-F238E27FC236}">
                <a16:creationId xmlns:a16="http://schemas.microsoft.com/office/drawing/2014/main" id="{7CC350A0-6549-4064-B1C8-9549D40C094D}"/>
              </a:ext>
            </a:extLst>
          </p:cNvPr>
          <p:cNvGrpSpPr/>
          <p:nvPr/>
        </p:nvGrpSpPr>
        <p:grpSpPr>
          <a:xfrm>
            <a:off x="746050" y="1448913"/>
            <a:ext cx="2225750" cy="575471"/>
            <a:chOff x="2859339" y="3358023"/>
            <a:chExt cx="1845726" cy="575471"/>
          </a:xfrm>
        </p:grpSpPr>
        <p:pic>
          <p:nvPicPr>
            <p:cNvPr id="16" name="Object 74">
              <a:extLst>
                <a:ext uri="{FF2B5EF4-FFF2-40B4-BE49-F238E27FC236}">
                  <a16:creationId xmlns:a16="http://schemas.microsoft.com/office/drawing/2014/main" id="{CA1012A6-F870-418A-A067-BA92A1645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0000">
              <a:off x="2859339" y="3358023"/>
              <a:ext cx="1845726" cy="57547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E049F41-544C-4509-93A0-97F2F26EC3A6}"/>
              </a:ext>
            </a:extLst>
          </p:cNvPr>
          <p:cNvSpPr txBox="1"/>
          <p:nvPr/>
        </p:nvSpPr>
        <p:spPr>
          <a:xfrm>
            <a:off x="1031889" y="1477522"/>
            <a:ext cx="209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Jua" pitchFamily="2" charset="-127"/>
                <a:ea typeface="Jua" pitchFamily="2" charset="-127"/>
              </a:rPr>
              <a:t>Chapter.2</a:t>
            </a:r>
            <a:endParaRPr lang="ko-KR" altLang="en-US" sz="2800"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18" name="Object 40">
            <a:extLst>
              <a:ext uri="{FF2B5EF4-FFF2-40B4-BE49-F238E27FC236}">
                <a16:creationId xmlns:a16="http://schemas.microsoft.com/office/drawing/2014/main" id="{CB2ADBDD-995B-40E4-85B0-8377EB858EB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7037" y="7600785"/>
            <a:ext cx="468570" cy="468570"/>
          </a:xfrm>
          <a:prstGeom prst="rect">
            <a:avLst/>
          </a:prstGeom>
        </p:spPr>
      </p:pic>
      <p:pic>
        <p:nvPicPr>
          <p:cNvPr id="23" name="Object 40">
            <a:extLst>
              <a:ext uri="{FF2B5EF4-FFF2-40B4-BE49-F238E27FC236}">
                <a16:creationId xmlns:a16="http://schemas.microsoft.com/office/drawing/2014/main" id="{F3485EE4-9D58-44DE-80F5-4076E6B98BA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07141" y="7600785"/>
            <a:ext cx="468570" cy="468570"/>
          </a:xfrm>
          <a:prstGeom prst="rect">
            <a:avLst/>
          </a:prstGeom>
        </p:spPr>
      </p:pic>
      <p:pic>
        <p:nvPicPr>
          <p:cNvPr id="24" name="Object 40">
            <a:extLst>
              <a:ext uri="{FF2B5EF4-FFF2-40B4-BE49-F238E27FC236}">
                <a16:creationId xmlns:a16="http://schemas.microsoft.com/office/drawing/2014/main" id="{9E45249E-13C4-41BA-8F28-DB01C4F2F98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5309" y="7600785"/>
            <a:ext cx="468570" cy="468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그룹 1001"/>
          <p:cNvGrpSpPr/>
          <p:nvPr/>
        </p:nvGrpSpPr>
        <p:grpSpPr>
          <a:xfrm>
            <a:off x="-7888268" y="-4177994"/>
            <a:ext cx="34533335" cy="18980954"/>
            <a:chOff x="0" y="0"/>
            <a:chExt cx="34533333" cy="18980953"/>
          </a:xfrm>
        </p:grpSpPr>
        <p:pic>
          <p:nvPicPr>
            <p:cNvPr id="164" name="Object 2" descr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4533334" cy="18980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4968" y="4576706"/>
              <a:ext cx="17266029" cy="948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27" y="180951"/>
            <a:ext cx="16279450" cy="926833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주요기능 1 사용자별 재료 등록 &amp; 레시피 좋아요 기능"/>
          <p:cNvSpPr txBox="1"/>
          <p:nvPr/>
        </p:nvSpPr>
        <p:spPr>
          <a:xfrm>
            <a:off x="1524862" y="1552907"/>
            <a:ext cx="1303658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sz="4000" dirty="0" err="1">
                <a:latin typeface="Jua" pitchFamily="2" charset="-127"/>
                <a:ea typeface="Jua" pitchFamily="2" charset="-127"/>
              </a:rPr>
              <a:t>주요기능</a:t>
            </a:r>
            <a:r>
              <a:rPr sz="4000" dirty="0">
                <a:latin typeface="Jua" pitchFamily="2" charset="-127"/>
                <a:ea typeface="Jua" pitchFamily="2" charset="-127"/>
              </a:rPr>
              <a:t> 1 </a:t>
            </a:r>
            <a:r>
              <a:rPr sz="4000" dirty="0" err="1">
                <a:latin typeface="Jua" pitchFamily="2" charset="-127"/>
                <a:ea typeface="Jua" pitchFamily="2" charset="-127"/>
              </a:rPr>
              <a:t>사용자별</a:t>
            </a:r>
            <a:r>
              <a:rPr sz="4000" dirty="0">
                <a:latin typeface="Jua" pitchFamily="2" charset="-127"/>
                <a:ea typeface="Jua" pitchFamily="2" charset="-127"/>
              </a:rPr>
              <a:t> </a:t>
            </a:r>
            <a:r>
              <a:rPr sz="4000" dirty="0" err="1">
                <a:latin typeface="Jua" pitchFamily="2" charset="-127"/>
                <a:ea typeface="Jua" pitchFamily="2" charset="-127"/>
              </a:rPr>
              <a:t>재료</a:t>
            </a:r>
            <a:r>
              <a:rPr sz="4000" dirty="0">
                <a:latin typeface="Jua" pitchFamily="2" charset="-127"/>
                <a:ea typeface="Jua" pitchFamily="2" charset="-127"/>
              </a:rPr>
              <a:t> </a:t>
            </a:r>
            <a:r>
              <a:rPr sz="4000" dirty="0" err="1">
                <a:latin typeface="Jua" pitchFamily="2" charset="-127"/>
                <a:ea typeface="Jua" pitchFamily="2" charset="-127"/>
              </a:rPr>
              <a:t>등록</a:t>
            </a:r>
            <a:r>
              <a:rPr sz="4000" dirty="0">
                <a:latin typeface="Jua" pitchFamily="2" charset="-127"/>
                <a:ea typeface="Jua" pitchFamily="2" charset="-127"/>
              </a:rPr>
              <a:t> &amp; </a:t>
            </a:r>
            <a:r>
              <a:rPr sz="4000" dirty="0" err="1">
                <a:latin typeface="Jua" pitchFamily="2" charset="-127"/>
                <a:ea typeface="Jua" pitchFamily="2" charset="-127"/>
              </a:rPr>
              <a:t>레시피</a:t>
            </a:r>
            <a:r>
              <a:rPr sz="4000" dirty="0">
                <a:latin typeface="Jua" pitchFamily="2" charset="-127"/>
                <a:ea typeface="Jua" pitchFamily="2" charset="-127"/>
              </a:rPr>
              <a:t> </a:t>
            </a:r>
            <a:r>
              <a:rPr sz="4000" dirty="0" err="1">
                <a:latin typeface="Jua" pitchFamily="2" charset="-127"/>
                <a:ea typeface="Jua" pitchFamily="2" charset="-127"/>
              </a:rPr>
              <a:t>좋아요</a:t>
            </a:r>
            <a:r>
              <a:rPr sz="4000" dirty="0">
                <a:latin typeface="Jua" pitchFamily="2" charset="-127"/>
                <a:ea typeface="Jua" pitchFamily="2" charset="-127"/>
              </a:rPr>
              <a:t> </a:t>
            </a:r>
            <a:r>
              <a:rPr sz="4000" dirty="0" err="1">
                <a:latin typeface="Jua" pitchFamily="2" charset="-127"/>
                <a:ea typeface="Jua" pitchFamily="2" charset="-127"/>
              </a:rPr>
              <a:t>기능</a:t>
            </a:r>
            <a:endParaRPr sz="4000"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170" name="Object 9" descr="Object 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35057" y="3094328"/>
            <a:ext cx="7665953" cy="6611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boy.png" descr="bo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433" y="624587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26" descr="Object 2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248391" y="3127670"/>
            <a:ext cx="8052457" cy="6611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girl.png" descr="gir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9019" y="6245878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grapes.png" descr="grape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51361" y="3536350"/>
            <a:ext cx="2611872" cy="2611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apple (1).png" descr="apple (1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2971" y="3774215"/>
            <a:ext cx="2136141" cy="2136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book.png" descr="book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8074" y="3216685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book (1).png" descr="book (1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6981" y="3216685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Object 40" descr="Object 40">
            <a:extLst>
              <a:ext uri="{FF2B5EF4-FFF2-40B4-BE49-F238E27FC236}">
                <a16:creationId xmlns:a16="http://schemas.microsoft.com/office/drawing/2014/main" id="{7F4467B5-2E91-4130-813E-1A9C006C3C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6002" y="2195649"/>
            <a:ext cx="2387844" cy="447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그룹 1001"/>
          <p:cNvGrpSpPr/>
          <p:nvPr/>
        </p:nvGrpSpPr>
        <p:grpSpPr>
          <a:xfrm>
            <a:off x="-7888268" y="-4177994"/>
            <a:ext cx="34533335" cy="18980954"/>
            <a:chOff x="0" y="0"/>
            <a:chExt cx="34533333" cy="18980953"/>
          </a:xfrm>
        </p:grpSpPr>
        <p:pic>
          <p:nvPicPr>
            <p:cNvPr id="179" name="Object 2" descr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4533334" cy="18980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4968" y="4576706"/>
              <a:ext cx="17266029" cy="948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2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27" y="180951"/>
            <a:ext cx="16279450" cy="926833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주요기능 2 활용성 갑! 레시피 추천!"/>
          <p:cNvSpPr txBox="1"/>
          <p:nvPr/>
        </p:nvSpPr>
        <p:spPr>
          <a:xfrm>
            <a:off x="1524862" y="1552907"/>
            <a:ext cx="850489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sz="4000" dirty="0" err="1">
                <a:latin typeface="Jua" pitchFamily="2" charset="-127"/>
                <a:ea typeface="Jua" pitchFamily="2" charset="-127"/>
              </a:rPr>
              <a:t>주요기능</a:t>
            </a:r>
            <a:r>
              <a:rPr sz="4000" dirty="0">
                <a:latin typeface="Jua" pitchFamily="2" charset="-127"/>
                <a:ea typeface="Jua" pitchFamily="2" charset="-127"/>
              </a:rPr>
              <a:t> 2 </a:t>
            </a:r>
            <a:r>
              <a:rPr sz="4000" b="1" dirty="0" err="1">
                <a:latin typeface="Jua" pitchFamily="2" charset="-127"/>
                <a:ea typeface="Jua" pitchFamily="2" charset="-127"/>
              </a:rPr>
              <a:t>활용성</a:t>
            </a:r>
            <a:r>
              <a:rPr sz="4000" b="1" dirty="0">
                <a:latin typeface="Jua" pitchFamily="2" charset="-127"/>
                <a:ea typeface="Jua" pitchFamily="2" charset="-127"/>
              </a:rPr>
              <a:t> 갑! </a:t>
            </a:r>
            <a:r>
              <a:rPr sz="4000" b="1" dirty="0" err="1">
                <a:latin typeface="Jua" pitchFamily="2" charset="-127"/>
                <a:ea typeface="Jua" pitchFamily="2" charset="-127"/>
              </a:rPr>
              <a:t>레시피</a:t>
            </a:r>
            <a:r>
              <a:rPr sz="4000" b="1" dirty="0">
                <a:latin typeface="Jua" pitchFamily="2" charset="-127"/>
                <a:ea typeface="Jua" pitchFamily="2" charset="-127"/>
              </a:rPr>
              <a:t> </a:t>
            </a:r>
            <a:r>
              <a:rPr sz="4000" b="1" dirty="0" err="1">
                <a:latin typeface="Jua" pitchFamily="2" charset="-127"/>
                <a:ea typeface="Jua" pitchFamily="2" charset="-127"/>
              </a:rPr>
              <a:t>추천</a:t>
            </a:r>
            <a:r>
              <a:rPr sz="4000" b="1" dirty="0">
                <a:latin typeface="Jua" pitchFamily="2" charset="-127"/>
                <a:ea typeface="Jua" pitchFamily="2" charset="-127"/>
              </a:rPr>
              <a:t>!</a:t>
            </a:r>
          </a:p>
        </p:txBody>
      </p:sp>
      <p:pic>
        <p:nvPicPr>
          <p:cNvPr id="185" name="boy.png" descr="bo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78" y="4640376"/>
            <a:ext cx="4422460" cy="4422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book (1).png" descr="book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7869" y="3380534"/>
            <a:ext cx="6942144" cy="6942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apple (1).png" descr="apple 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6632" y="5151508"/>
            <a:ext cx="2136141" cy="2136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grapes.png" descr="grape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6834" y="5415200"/>
            <a:ext cx="1898071" cy="1898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유통기한이 얼마 안남았어요"/>
          <p:cNvSpPr/>
          <p:nvPr/>
        </p:nvSpPr>
        <p:spPr>
          <a:xfrm>
            <a:off x="9372361" y="2579065"/>
            <a:ext cx="6132682" cy="1810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9" y="0"/>
                </a:moveTo>
                <a:cubicBezTo>
                  <a:pt x="103" y="0"/>
                  <a:pt x="0" y="310"/>
                  <a:pt x="0" y="692"/>
                </a:cubicBezTo>
                <a:lnTo>
                  <a:pt x="0" y="17064"/>
                </a:lnTo>
                <a:cubicBezTo>
                  <a:pt x="0" y="17447"/>
                  <a:pt x="103" y="17757"/>
                  <a:pt x="229" y="17757"/>
                </a:cubicBezTo>
                <a:lnTo>
                  <a:pt x="10262" y="17757"/>
                </a:lnTo>
                <a:lnTo>
                  <a:pt x="10720" y="21600"/>
                </a:lnTo>
                <a:lnTo>
                  <a:pt x="11179" y="17757"/>
                </a:lnTo>
                <a:lnTo>
                  <a:pt x="21371" y="17757"/>
                </a:lnTo>
                <a:cubicBezTo>
                  <a:pt x="21497" y="17757"/>
                  <a:pt x="21600" y="17447"/>
                  <a:pt x="21600" y="17064"/>
                </a:cubicBezTo>
                <a:lnTo>
                  <a:pt x="21600" y="692"/>
                </a:lnTo>
                <a:cubicBezTo>
                  <a:pt x="21600" y="310"/>
                  <a:pt x="21497" y="0"/>
                  <a:pt x="21371" y="0"/>
                </a:cubicBezTo>
                <a:lnTo>
                  <a:pt x="22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4000"/>
            </a:lvl1pPr>
          </a:lstStyle>
          <a:p>
            <a:r>
              <a:rPr dirty="0" err="1">
                <a:latin typeface="Jua" pitchFamily="2" charset="-127"/>
                <a:ea typeface="Jua" pitchFamily="2" charset="-127"/>
              </a:rPr>
              <a:t>유통기한이</a:t>
            </a:r>
            <a:r>
              <a:rPr dirty="0">
                <a:latin typeface="Jua" pitchFamily="2" charset="-127"/>
                <a:ea typeface="Jua" pitchFamily="2" charset="-127"/>
              </a:rPr>
              <a:t> </a:t>
            </a:r>
            <a:r>
              <a:rPr dirty="0" err="1">
                <a:latin typeface="Jua" pitchFamily="2" charset="-127"/>
                <a:ea typeface="Jua" pitchFamily="2" charset="-127"/>
              </a:rPr>
              <a:t>얼마</a:t>
            </a:r>
            <a:r>
              <a:rPr dirty="0">
                <a:latin typeface="Jua" pitchFamily="2" charset="-127"/>
                <a:ea typeface="Jua" pitchFamily="2" charset="-127"/>
              </a:rPr>
              <a:t> </a:t>
            </a:r>
            <a:r>
              <a:rPr dirty="0" err="1">
                <a:latin typeface="Jua" pitchFamily="2" charset="-127"/>
                <a:ea typeface="Jua" pitchFamily="2" charset="-127"/>
              </a:rPr>
              <a:t>안남았어요</a:t>
            </a:r>
            <a:endParaRPr lang="en-US" dirty="0">
              <a:latin typeface="Jua" pitchFamily="2" charset="-127"/>
              <a:ea typeface="Jua" pitchFamily="2" charset="-127"/>
            </a:endParaRPr>
          </a:p>
          <a:p>
            <a:endParaRPr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13" name="Object 40" descr="Object 40">
            <a:extLst>
              <a:ext uri="{FF2B5EF4-FFF2-40B4-BE49-F238E27FC236}">
                <a16:creationId xmlns:a16="http://schemas.microsoft.com/office/drawing/2014/main" id="{1AEEEB3E-9F9E-4C3A-A190-90D6681BD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002" y="2195649"/>
            <a:ext cx="2387844" cy="447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그룹 1001"/>
          <p:cNvGrpSpPr/>
          <p:nvPr/>
        </p:nvGrpSpPr>
        <p:grpSpPr>
          <a:xfrm>
            <a:off x="-7888268" y="-4177994"/>
            <a:ext cx="34533335" cy="18980954"/>
            <a:chOff x="0" y="0"/>
            <a:chExt cx="34533333" cy="18980953"/>
          </a:xfrm>
        </p:grpSpPr>
        <p:pic>
          <p:nvPicPr>
            <p:cNvPr id="191" name="Object 2" descr="Object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4533334" cy="189809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4968" y="4576706"/>
              <a:ext cx="17266029" cy="9487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4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27" y="180951"/>
            <a:ext cx="16279450" cy="92683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주요기능 3 레시피 별 재료 보유 여부, 재료 유통기한 표시"/>
          <p:cNvSpPr txBox="1"/>
          <p:nvPr/>
        </p:nvSpPr>
        <p:spPr>
          <a:xfrm>
            <a:off x="1524862" y="1552907"/>
            <a:ext cx="1396792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 sz="4000" dirty="0" err="1">
                <a:latin typeface="Jua" pitchFamily="2" charset="-127"/>
                <a:ea typeface="Jua" pitchFamily="2" charset="-127"/>
              </a:rPr>
              <a:t>주요기능</a:t>
            </a:r>
            <a:r>
              <a:rPr sz="4000" dirty="0">
                <a:latin typeface="Jua" pitchFamily="2" charset="-127"/>
                <a:ea typeface="Jua" pitchFamily="2" charset="-127"/>
              </a:rPr>
              <a:t> 3 </a:t>
            </a:r>
            <a:r>
              <a:rPr sz="4000" b="1" dirty="0" err="1">
                <a:latin typeface="Jua" pitchFamily="2" charset="-127"/>
                <a:ea typeface="Jua" pitchFamily="2" charset="-127"/>
              </a:rPr>
              <a:t>레시피</a:t>
            </a:r>
            <a:r>
              <a:rPr sz="4000" b="1" dirty="0">
                <a:latin typeface="Jua" pitchFamily="2" charset="-127"/>
                <a:ea typeface="Jua" pitchFamily="2" charset="-127"/>
              </a:rPr>
              <a:t> 별 </a:t>
            </a:r>
            <a:r>
              <a:rPr sz="4000" b="1" dirty="0" err="1">
                <a:latin typeface="Jua" pitchFamily="2" charset="-127"/>
                <a:ea typeface="Jua" pitchFamily="2" charset="-127"/>
              </a:rPr>
              <a:t>재료</a:t>
            </a:r>
            <a:r>
              <a:rPr sz="4000" b="1" dirty="0">
                <a:latin typeface="Jua" pitchFamily="2" charset="-127"/>
                <a:ea typeface="Jua" pitchFamily="2" charset="-127"/>
              </a:rPr>
              <a:t> </a:t>
            </a:r>
            <a:r>
              <a:rPr sz="4000" b="1" dirty="0" err="1">
                <a:latin typeface="Jua" pitchFamily="2" charset="-127"/>
                <a:ea typeface="Jua" pitchFamily="2" charset="-127"/>
              </a:rPr>
              <a:t>보유</a:t>
            </a:r>
            <a:r>
              <a:rPr sz="4000" b="1" dirty="0">
                <a:latin typeface="Jua" pitchFamily="2" charset="-127"/>
                <a:ea typeface="Jua" pitchFamily="2" charset="-127"/>
              </a:rPr>
              <a:t> </a:t>
            </a:r>
            <a:r>
              <a:rPr sz="4000" b="1" dirty="0" err="1">
                <a:latin typeface="Jua" pitchFamily="2" charset="-127"/>
                <a:ea typeface="Jua" pitchFamily="2" charset="-127"/>
              </a:rPr>
              <a:t>여부</a:t>
            </a:r>
            <a:r>
              <a:rPr sz="4000" b="1" dirty="0">
                <a:latin typeface="Jua" pitchFamily="2" charset="-127"/>
                <a:ea typeface="Jua" pitchFamily="2" charset="-127"/>
              </a:rPr>
              <a:t>, </a:t>
            </a:r>
            <a:r>
              <a:rPr sz="4000" b="1" dirty="0" err="1">
                <a:latin typeface="Jua" pitchFamily="2" charset="-127"/>
                <a:ea typeface="Jua" pitchFamily="2" charset="-127"/>
              </a:rPr>
              <a:t>재료</a:t>
            </a:r>
            <a:r>
              <a:rPr sz="4000" b="1" dirty="0">
                <a:latin typeface="Jua" pitchFamily="2" charset="-127"/>
                <a:ea typeface="Jua" pitchFamily="2" charset="-127"/>
              </a:rPr>
              <a:t> </a:t>
            </a:r>
            <a:r>
              <a:rPr sz="4000" b="1" dirty="0" err="1">
                <a:latin typeface="Jua" pitchFamily="2" charset="-127"/>
                <a:ea typeface="Jua" pitchFamily="2" charset="-127"/>
              </a:rPr>
              <a:t>유통기한</a:t>
            </a:r>
            <a:r>
              <a:rPr sz="4000" b="1" dirty="0">
                <a:latin typeface="Jua" pitchFamily="2" charset="-127"/>
                <a:ea typeface="Jua" pitchFamily="2" charset="-127"/>
              </a:rPr>
              <a:t> </a:t>
            </a:r>
            <a:r>
              <a:rPr sz="4000" b="1" dirty="0" err="1">
                <a:latin typeface="Jua" pitchFamily="2" charset="-127"/>
                <a:ea typeface="Jua" pitchFamily="2" charset="-127"/>
              </a:rPr>
              <a:t>표시</a:t>
            </a:r>
            <a:endParaRPr sz="4000" b="1" dirty="0">
              <a:latin typeface="Jua" pitchFamily="2" charset="-127"/>
              <a:ea typeface="Jua" pitchFamily="2" charset="-127"/>
            </a:endParaRPr>
          </a:p>
        </p:txBody>
      </p:sp>
      <p:pic>
        <p:nvPicPr>
          <p:cNvPr id="197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795" y="3959693"/>
            <a:ext cx="7650365" cy="524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959792"/>
            <a:ext cx="9014271" cy="524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Object 40" descr="Object 40">
            <a:extLst>
              <a:ext uri="{FF2B5EF4-FFF2-40B4-BE49-F238E27FC236}">
                <a16:creationId xmlns:a16="http://schemas.microsoft.com/office/drawing/2014/main" id="{89653664-71D8-49BE-87BE-DABE29316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002" y="2195649"/>
            <a:ext cx="2387844" cy="447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225</Words>
  <Application>Microsoft Office PowerPoint</Application>
  <PresentationFormat>사용자 지정</PresentationFormat>
  <Paragraphs>84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Whitney</vt:lpstr>
      <vt:lpstr>Calibri</vt:lpstr>
      <vt:lpstr>맑은 고딕</vt:lpstr>
      <vt:lpstr>Arial</vt:lpstr>
      <vt:lpstr>Jua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엄 재식</cp:lastModifiedBy>
  <cp:revision>4</cp:revision>
  <dcterms:created xsi:type="dcterms:W3CDTF">2021-08-19T14:55:13Z</dcterms:created>
  <dcterms:modified xsi:type="dcterms:W3CDTF">2021-08-19T12:48:00Z</dcterms:modified>
</cp:coreProperties>
</file>